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0aafe42c0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59ead9a0d4ecf"/>
  </p:sldMasterIdLst>
  <p:sldIdLst>
    <p:sldId xmlns:r="http://schemas.openxmlformats.org/officeDocument/2006/relationships" id="256" r:id="R6f41be88febc4bd7"/>
    <p:sldId xmlns:r="http://schemas.openxmlformats.org/officeDocument/2006/relationships" id="257" r:id="Rd36dc1bde61f4f30"/>
    <p:sldId xmlns:r="http://schemas.openxmlformats.org/officeDocument/2006/relationships" id="258" r:id="R815bdc8645284980"/>
    <p:sldId xmlns:r="http://schemas.openxmlformats.org/officeDocument/2006/relationships" id="259" r:id="R80bc9dd72e8a438b"/>
    <p:sldId xmlns:r="http://schemas.openxmlformats.org/officeDocument/2006/relationships" id="260" r:id="R35ead4447722475b"/>
    <p:sldId xmlns:r="http://schemas.openxmlformats.org/officeDocument/2006/relationships" id="261" r:id="Rc23de225a4b6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59ead9a0d4ecf" /><Relationship Type="http://schemas.openxmlformats.org/officeDocument/2006/relationships/slide" Target="/ppt/slides/slide1.xml" Id="R6f41be88febc4bd7" /><Relationship Type="http://schemas.openxmlformats.org/officeDocument/2006/relationships/slide" Target="/ppt/slides/slide2.xml" Id="Rd36dc1bde61f4f30" /><Relationship Type="http://schemas.openxmlformats.org/officeDocument/2006/relationships/slide" Target="/ppt/slides/slide3.xml" Id="R815bdc8645284980" /><Relationship Type="http://schemas.openxmlformats.org/officeDocument/2006/relationships/slide" Target="/ppt/slides/slide4.xml" Id="R80bc9dd72e8a438b" /><Relationship Type="http://schemas.openxmlformats.org/officeDocument/2006/relationships/slide" Target="/ppt/slides/slide5.xml" Id="R35ead4447722475b" /><Relationship Type="http://schemas.openxmlformats.org/officeDocument/2006/relationships/slide" Target="/ppt/slides/slide6.xml" Id="Rc23de225a4b6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92a8ecd92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dd8beec44042" /><Relationship Type="http://schemas.openxmlformats.org/officeDocument/2006/relationships/theme" Target="/ppt/slideMasters/theme/theme1.xml" Id="R9f68fc167ef4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2dd8beec4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b675330b2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533f53bf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4e10ef96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bb077d83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b554ab32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6ea714d1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NERETUNET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Kandalsvegen 1362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931 670 239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