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95a81337a0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7934818ef14f61"/>
  </p:sldMasterIdLst>
  <p:sldIdLst>
    <p:sldId xmlns:r="http://schemas.openxmlformats.org/officeDocument/2006/relationships" id="256" r:id="Ra7839804d1164cbe"/>
    <p:sldId xmlns:r="http://schemas.openxmlformats.org/officeDocument/2006/relationships" id="257" r:id="R340bb9ad4c664496"/>
    <p:sldId xmlns:r="http://schemas.openxmlformats.org/officeDocument/2006/relationships" id="258" r:id="R4a7550add262450b"/>
    <p:sldId xmlns:r="http://schemas.openxmlformats.org/officeDocument/2006/relationships" id="259" r:id="R4a474cc502c84ebc"/>
    <p:sldId xmlns:r="http://schemas.openxmlformats.org/officeDocument/2006/relationships" id="260" r:id="Ra320b83041614786"/>
    <p:sldId xmlns:r="http://schemas.openxmlformats.org/officeDocument/2006/relationships" id="261" r:id="Rae9e59f7cac7439e"/>
    <p:sldId xmlns:r="http://schemas.openxmlformats.org/officeDocument/2006/relationships" id="262" r:id="Rae01db99f24748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934818ef14f61" /><Relationship Type="http://schemas.openxmlformats.org/officeDocument/2006/relationships/slide" Target="/ppt/slides/slide1.xml" Id="Ra7839804d1164cbe" /><Relationship Type="http://schemas.openxmlformats.org/officeDocument/2006/relationships/slide" Target="/ppt/slides/slide2.xml" Id="R340bb9ad4c664496" /><Relationship Type="http://schemas.openxmlformats.org/officeDocument/2006/relationships/slide" Target="/ppt/slides/slide3.xml" Id="R4a7550add262450b" /><Relationship Type="http://schemas.openxmlformats.org/officeDocument/2006/relationships/slide" Target="/ppt/slides/slide4.xml" Id="R4a474cc502c84ebc" /><Relationship Type="http://schemas.openxmlformats.org/officeDocument/2006/relationships/slide" Target="/ppt/slides/slide5.xml" Id="Ra320b83041614786" /><Relationship Type="http://schemas.openxmlformats.org/officeDocument/2006/relationships/slide" Target="/ppt/slides/slide6.xml" Id="Rae9e59f7cac7439e" /><Relationship Type="http://schemas.openxmlformats.org/officeDocument/2006/relationships/slide" Target="/ppt/slides/slide7.xml" Id="Rae01db99f24748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785859fba49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eb03c99014587" /><Relationship Type="http://schemas.openxmlformats.org/officeDocument/2006/relationships/theme" Target="/ppt/slideMasters/theme/theme1.xml" Id="Rd265c155a1f24d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eb03c9901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346e8a278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59687da94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59196d460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f1820d1cb43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6184777e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d80da254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c813f60da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NERETUNET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NERETUNET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4 254 187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17 542 390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17 579 034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931 670 239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NERETUNET HOLDING AS</a:t>
            </a:r>
          </a:p>
        </p:txBody>
      </p:sp>
    </p:spTree>
  </p:cSld>
  <p:clrMapOvr>
    <a:masterClrMapping xmlns:a="http://schemas.openxmlformats.org/drawingml/2006/main"/>
  </p:clrMapOvr>
</p:sld>
</file>