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064751d66f4a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b94aa7e734581"/>
  </p:sldMasterIdLst>
  <p:sldIdLst>
    <p:sldId xmlns:r="http://schemas.openxmlformats.org/officeDocument/2006/relationships" id="256" r:id="Rf64c3a258377456a"/>
    <p:sldId xmlns:r="http://schemas.openxmlformats.org/officeDocument/2006/relationships" id="257" r:id="R0a9156510d5d4bbb"/>
    <p:sldId xmlns:r="http://schemas.openxmlformats.org/officeDocument/2006/relationships" id="258" r:id="Rb12e4212dd9a4722"/>
    <p:sldId xmlns:r="http://schemas.openxmlformats.org/officeDocument/2006/relationships" id="259" r:id="Rff44cf028caa495a"/>
    <p:sldId xmlns:r="http://schemas.openxmlformats.org/officeDocument/2006/relationships" id="260" r:id="R49f8f11bf1b24fca"/>
    <p:sldId xmlns:r="http://schemas.openxmlformats.org/officeDocument/2006/relationships" id="261" r:id="R7bd335aae9424485"/>
    <p:sldId xmlns:r="http://schemas.openxmlformats.org/officeDocument/2006/relationships" id="262" r:id="Rad7b38bedf684b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b94aa7e734581" /><Relationship Type="http://schemas.openxmlformats.org/officeDocument/2006/relationships/slide" Target="/ppt/slides/slide1.xml" Id="Rf64c3a258377456a" /><Relationship Type="http://schemas.openxmlformats.org/officeDocument/2006/relationships/slide" Target="/ppt/slides/slide2.xml" Id="R0a9156510d5d4bbb" /><Relationship Type="http://schemas.openxmlformats.org/officeDocument/2006/relationships/slide" Target="/ppt/slides/slide3.xml" Id="Rb12e4212dd9a4722" /><Relationship Type="http://schemas.openxmlformats.org/officeDocument/2006/relationships/slide" Target="/ppt/slides/slide4.xml" Id="Rff44cf028caa495a" /><Relationship Type="http://schemas.openxmlformats.org/officeDocument/2006/relationships/slide" Target="/ppt/slides/slide5.xml" Id="R49f8f11bf1b24fca" /><Relationship Type="http://schemas.openxmlformats.org/officeDocument/2006/relationships/slide" Target="/ppt/slides/slide6.xml" Id="R7bd335aae9424485" /><Relationship Type="http://schemas.openxmlformats.org/officeDocument/2006/relationships/slide" Target="/ppt/slides/slide7.xml" Id="Rad7b38bedf684b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4ebf9e1b249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bc20f6b184ad1" /><Relationship Type="http://schemas.openxmlformats.org/officeDocument/2006/relationships/theme" Target="/ppt/slideMasters/theme/theme1.xml" Id="Rc6d6fb53186b4a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7bc20f6b184a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70477a0e64f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3a4bcfdd247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0fe58418f41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5524b8e5d41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f903cb01949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2b23007484c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9180f26b44a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BJØNNESS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BJØNNESS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BJØNNESS INSTALLASJON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BJØNNESS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BJØNNESS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BJØNNESS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−167 918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BJØNNESS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RENE BJØNNESS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BJØNNESS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Bjønnesveien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danielbjonness@gmail.com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931 680 021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BJØNNESS INSTALLASJON AS</a:t>
            </a:r>
          </a:p>
        </p:txBody>
      </p:sp>
    </p:spTree>
  </p:cSld>
  <p:clrMapOvr>
    <a:masterClrMapping xmlns:a="http://schemas.openxmlformats.org/drawingml/2006/main"/>
  </p:clrMapOvr>
</p:sld>
</file>