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f57dde6034a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efb3b9c60f4920"/>
  </p:sldMasterIdLst>
  <p:sldIdLst>
    <p:sldId xmlns:r="http://schemas.openxmlformats.org/officeDocument/2006/relationships" id="256" r:id="R842e83704f1d48ac"/>
    <p:sldId xmlns:r="http://schemas.openxmlformats.org/officeDocument/2006/relationships" id="257" r:id="R7960caa0a99845bd"/>
    <p:sldId xmlns:r="http://schemas.openxmlformats.org/officeDocument/2006/relationships" id="258" r:id="R299f440a5a7b4a0f"/>
    <p:sldId xmlns:r="http://schemas.openxmlformats.org/officeDocument/2006/relationships" id="259" r:id="R0fb60b7f0e4146e7"/>
    <p:sldId xmlns:r="http://schemas.openxmlformats.org/officeDocument/2006/relationships" id="260" r:id="R10d232038f0f476d"/>
    <p:sldId xmlns:r="http://schemas.openxmlformats.org/officeDocument/2006/relationships" id="261" r:id="R8a11dfe8608c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fb3b9c60f4920" /><Relationship Type="http://schemas.openxmlformats.org/officeDocument/2006/relationships/slide" Target="/ppt/slides/slide1.xml" Id="R842e83704f1d48ac" /><Relationship Type="http://schemas.openxmlformats.org/officeDocument/2006/relationships/slide" Target="/ppt/slides/slide2.xml" Id="R7960caa0a99845bd" /><Relationship Type="http://schemas.openxmlformats.org/officeDocument/2006/relationships/slide" Target="/ppt/slides/slide3.xml" Id="R299f440a5a7b4a0f" /><Relationship Type="http://schemas.openxmlformats.org/officeDocument/2006/relationships/slide" Target="/ppt/slides/slide4.xml" Id="R0fb60b7f0e4146e7" /><Relationship Type="http://schemas.openxmlformats.org/officeDocument/2006/relationships/slide" Target="/ppt/slides/slide5.xml" Id="R10d232038f0f476d" /><Relationship Type="http://schemas.openxmlformats.org/officeDocument/2006/relationships/slide" Target="/ppt/slides/slide6.xml" Id="R8a11dfe8608c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f541c579d43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9b90b69844e28" /><Relationship Type="http://schemas.openxmlformats.org/officeDocument/2006/relationships/theme" Target="/ppt/slideMasters/theme/theme1.xml" Id="R605bb8977dd445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89b90b6984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40cb5f5fb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c4cadd1e3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7d77b00d948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6ed07da82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63a434eea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fe3c6de0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BAUTA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Munarvollveien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8030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931 692 305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BETONG AS</a:t>
            </a:r>
          </a:p>
        </p:txBody>
      </p:sp>
    </p:spTree>
  </p:cSld>
  <p:clrMapOvr>
    <a:masterClrMapping xmlns:a="http://schemas.openxmlformats.org/drawingml/2006/main"/>
  </p:clrMapOvr>
</p:sld>
</file>