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f5b81158c54f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153c8301ae4d99"/>
  </p:sldMasterIdLst>
  <p:sldIdLst>
    <p:sldId xmlns:r="http://schemas.openxmlformats.org/officeDocument/2006/relationships" id="256" r:id="R5cf6edd16f224545"/>
    <p:sldId xmlns:r="http://schemas.openxmlformats.org/officeDocument/2006/relationships" id="257" r:id="Ra3f383bac9ac4c41"/>
    <p:sldId xmlns:r="http://schemas.openxmlformats.org/officeDocument/2006/relationships" id="258" r:id="Rb4c612fa964b462b"/>
    <p:sldId xmlns:r="http://schemas.openxmlformats.org/officeDocument/2006/relationships" id="259" r:id="Rdb9670b476a54404"/>
    <p:sldId xmlns:r="http://schemas.openxmlformats.org/officeDocument/2006/relationships" id="260" r:id="R72fbe0c00a054e52"/>
    <p:sldId xmlns:r="http://schemas.openxmlformats.org/officeDocument/2006/relationships" id="261" r:id="Rb20da10c1d5b4a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53c8301ae4d99" /><Relationship Type="http://schemas.openxmlformats.org/officeDocument/2006/relationships/slide" Target="/ppt/slides/slide1.xml" Id="R5cf6edd16f224545" /><Relationship Type="http://schemas.openxmlformats.org/officeDocument/2006/relationships/slide" Target="/ppt/slides/slide2.xml" Id="Ra3f383bac9ac4c41" /><Relationship Type="http://schemas.openxmlformats.org/officeDocument/2006/relationships/slide" Target="/ppt/slides/slide3.xml" Id="Rb4c612fa964b462b" /><Relationship Type="http://schemas.openxmlformats.org/officeDocument/2006/relationships/slide" Target="/ppt/slides/slide4.xml" Id="Rdb9670b476a54404" /><Relationship Type="http://schemas.openxmlformats.org/officeDocument/2006/relationships/slide" Target="/ppt/slides/slide5.xml" Id="R72fbe0c00a054e52" /><Relationship Type="http://schemas.openxmlformats.org/officeDocument/2006/relationships/slide" Target="/ppt/slides/slide6.xml" Id="Rb20da10c1d5b4a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4c376534044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76c48aeea404f" /><Relationship Type="http://schemas.openxmlformats.org/officeDocument/2006/relationships/theme" Target="/ppt/slideMasters/theme/theme1.xml" Id="Rd1433f964e134b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676c48aeea40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4bce6c3544c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957a1e55d49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b38dc90ca46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0cb14ebc34e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81bc8801148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6345d786140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BAUTA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BAUTA BETONG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27 529 812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2 963 208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2 309 979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4 231 462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9 554 170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Munarvollveien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8030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931 692 305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BETONG AS</a:t>
            </a:r>
          </a:p>
        </p:txBody>
      </p:sp>
    </p:spTree>
  </p:cSld>
  <p:clrMapOvr>
    <a:masterClrMapping xmlns:a="http://schemas.openxmlformats.org/drawingml/2006/main"/>
  </p:clrMapOvr>
</p:sld>
</file>