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8587871f3d4c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a5a2424b5d42b0"/>
  </p:sldMasterIdLst>
  <p:sldIdLst>
    <p:sldId xmlns:r="http://schemas.openxmlformats.org/officeDocument/2006/relationships" id="256" r:id="R5ef5af8a7b6a4844"/>
    <p:sldId xmlns:r="http://schemas.openxmlformats.org/officeDocument/2006/relationships" id="257" r:id="Rf200790306884859"/>
    <p:sldId xmlns:r="http://schemas.openxmlformats.org/officeDocument/2006/relationships" id="258" r:id="R6cb2de19418d44d1"/>
    <p:sldId xmlns:r="http://schemas.openxmlformats.org/officeDocument/2006/relationships" id="259" r:id="R7f716123198c4e0a"/>
    <p:sldId xmlns:r="http://schemas.openxmlformats.org/officeDocument/2006/relationships" id="260" r:id="R818001560acf4fab"/>
    <p:sldId xmlns:r="http://schemas.openxmlformats.org/officeDocument/2006/relationships" id="261" r:id="R42ebcea6d59842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a5a2424b5d42b0" /><Relationship Type="http://schemas.openxmlformats.org/officeDocument/2006/relationships/slide" Target="/ppt/slides/slide1.xml" Id="R5ef5af8a7b6a4844" /><Relationship Type="http://schemas.openxmlformats.org/officeDocument/2006/relationships/slide" Target="/ppt/slides/slide2.xml" Id="Rf200790306884859" /><Relationship Type="http://schemas.openxmlformats.org/officeDocument/2006/relationships/slide" Target="/ppt/slides/slide3.xml" Id="R6cb2de19418d44d1" /><Relationship Type="http://schemas.openxmlformats.org/officeDocument/2006/relationships/slide" Target="/ppt/slides/slide4.xml" Id="R7f716123198c4e0a" /><Relationship Type="http://schemas.openxmlformats.org/officeDocument/2006/relationships/slide" Target="/ppt/slides/slide5.xml" Id="R818001560acf4fab" /><Relationship Type="http://schemas.openxmlformats.org/officeDocument/2006/relationships/slide" Target="/ppt/slides/slide6.xml" Id="R42ebcea6d59842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3e0c0b1e074b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8168233274341" /><Relationship Type="http://schemas.openxmlformats.org/officeDocument/2006/relationships/theme" Target="/ppt/slideMasters/theme/theme1.xml" Id="Rd7867eb9a59d48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481682332743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788bae7d14c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760a0d84c48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85aaceb4b4a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7713ec45b40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0cf70abdb41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340413e9246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AKVA GROUP ASA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 GROUP ASA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 GROUP ASA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 GROUP ASA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 GROUP ASA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 GROUP ASA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Svanavågveien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4374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77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post@akvagroup.com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www.akvagroup.com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931 693 670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 GROUP ASA</a:t>
            </a:r>
          </a:p>
        </p:txBody>
      </p:sp>
    </p:spTree>
  </p:cSld>
  <p:clrMapOvr>
    <a:masterClrMapping xmlns:a="http://schemas.openxmlformats.org/drawingml/2006/main"/>
  </p:clrMapOvr>
</p:sld>
</file>