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77bf7e0ae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0e660186d4a99"/>
  </p:sldMasterIdLst>
  <p:sldIdLst>
    <p:sldId xmlns:r="http://schemas.openxmlformats.org/officeDocument/2006/relationships" id="256" r:id="R45785596dd054373"/>
    <p:sldId xmlns:r="http://schemas.openxmlformats.org/officeDocument/2006/relationships" id="257" r:id="R9520215305494d33"/>
    <p:sldId xmlns:r="http://schemas.openxmlformats.org/officeDocument/2006/relationships" id="258" r:id="R914b2402f926477a"/>
    <p:sldId xmlns:r="http://schemas.openxmlformats.org/officeDocument/2006/relationships" id="259" r:id="R04f0c978c83e4e2b"/>
    <p:sldId xmlns:r="http://schemas.openxmlformats.org/officeDocument/2006/relationships" id="260" r:id="Rdafd50cc64b24f3b"/>
    <p:sldId xmlns:r="http://schemas.openxmlformats.org/officeDocument/2006/relationships" id="261" r:id="Rd61ddfc8e42f498b"/>
    <p:sldId xmlns:r="http://schemas.openxmlformats.org/officeDocument/2006/relationships" id="262" r:id="R5953e91b59e1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0e660186d4a99" /><Relationship Type="http://schemas.openxmlformats.org/officeDocument/2006/relationships/slide" Target="/ppt/slides/slide1.xml" Id="R45785596dd054373" /><Relationship Type="http://schemas.openxmlformats.org/officeDocument/2006/relationships/slide" Target="/ppt/slides/slide2.xml" Id="R9520215305494d33" /><Relationship Type="http://schemas.openxmlformats.org/officeDocument/2006/relationships/slide" Target="/ppt/slides/slide3.xml" Id="R914b2402f926477a" /><Relationship Type="http://schemas.openxmlformats.org/officeDocument/2006/relationships/slide" Target="/ppt/slides/slide4.xml" Id="R04f0c978c83e4e2b" /><Relationship Type="http://schemas.openxmlformats.org/officeDocument/2006/relationships/slide" Target="/ppt/slides/slide5.xml" Id="Rdafd50cc64b24f3b" /><Relationship Type="http://schemas.openxmlformats.org/officeDocument/2006/relationships/slide" Target="/ppt/slides/slide6.xml" Id="Rd61ddfc8e42f498b" /><Relationship Type="http://schemas.openxmlformats.org/officeDocument/2006/relationships/slide" Target="/ppt/slides/slide7.xml" Id="R5953e91b59e1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4e986f0fa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c60e505ae4fe1" /><Relationship Type="http://schemas.openxmlformats.org/officeDocument/2006/relationships/theme" Target="/ppt/slideMasters/theme/theme1.xml" Id="R298d9a5cb04d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c60e505ae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489b012c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f08dd60e6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84582fc29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9977b46ef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ce3240cf4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9b556a6a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52429ba79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AKVA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 GROUP ASA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−87 131 000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1 215 122 000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2 971 913 000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EGERSUND GROUP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ISRAEL CORPORATION LTD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SIS AG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Svanavågveien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post@akvagroup.com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www.akvagroup.com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931 693 670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