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4fe34f40114e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e239f58ad94d73"/>
  </p:sldMasterIdLst>
  <p:sldIdLst>
    <p:sldId xmlns:r="http://schemas.openxmlformats.org/officeDocument/2006/relationships" id="256" r:id="R319b9fe8953149d9"/>
    <p:sldId xmlns:r="http://schemas.openxmlformats.org/officeDocument/2006/relationships" id="257" r:id="Rb9b1277b3cca4d4a"/>
    <p:sldId xmlns:r="http://schemas.openxmlformats.org/officeDocument/2006/relationships" id="258" r:id="R59750f6b9f08469c"/>
    <p:sldId xmlns:r="http://schemas.openxmlformats.org/officeDocument/2006/relationships" id="259" r:id="R6cf04f39005144ad"/>
    <p:sldId xmlns:r="http://schemas.openxmlformats.org/officeDocument/2006/relationships" id="260" r:id="Rfc3eb1c1e8ff402e"/>
    <p:sldId xmlns:r="http://schemas.openxmlformats.org/officeDocument/2006/relationships" id="261" r:id="R85b0269d31b24bb9"/>
    <p:sldId xmlns:r="http://schemas.openxmlformats.org/officeDocument/2006/relationships" id="262" r:id="R4837078abb7a4b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239f58ad94d73" /><Relationship Type="http://schemas.openxmlformats.org/officeDocument/2006/relationships/slide" Target="/ppt/slides/slide1.xml" Id="R319b9fe8953149d9" /><Relationship Type="http://schemas.openxmlformats.org/officeDocument/2006/relationships/slide" Target="/ppt/slides/slide2.xml" Id="Rb9b1277b3cca4d4a" /><Relationship Type="http://schemas.openxmlformats.org/officeDocument/2006/relationships/slide" Target="/ppt/slides/slide3.xml" Id="R59750f6b9f08469c" /><Relationship Type="http://schemas.openxmlformats.org/officeDocument/2006/relationships/slide" Target="/ppt/slides/slide4.xml" Id="R6cf04f39005144ad" /><Relationship Type="http://schemas.openxmlformats.org/officeDocument/2006/relationships/slide" Target="/ppt/slides/slide5.xml" Id="Rfc3eb1c1e8ff402e" /><Relationship Type="http://schemas.openxmlformats.org/officeDocument/2006/relationships/slide" Target="/ppt/slides/slide6.xml" Id="R85b0269d31b24bb9" /><Relationship Type="http://schemas.openxmlformats.org/officeDocument/2006/relationships/slide" Target="/ppt/slides/slide7.xml" Id="R4837078abb7a4b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60a11bc8442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ddcbfe5664fef" /><Relationship Type="http://schemas.openxmlformats.org/officeDocument/2006/relationships/theme" Target="/ppt/slideMasters/theme/theme1.xml" Id="Rc764533f6b7a44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ddcbfe5664f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26305030941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a6dcdd0fa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fe262966d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e2eb36e22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0f52bacbc42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e65e9f87343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9b8e818974f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RUNNING BUSINESS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RUNNING BUSINESS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395 018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425 419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HAABETH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BUSINESS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H0310, Fridtjof Nansens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8003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931 706 330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 BUSINESS AS</a:t>
            </a:r>
          </a:p>
        </p:txBody>
      </p:sp>
    </p:spTree>
  </p:cSld>
  <p:clrMapOvr>
    <a:masterClrMapping xmlns:a="http://schemas.openxmlformats.org/drawingml/2006/main"/>
  </p:clrMapOvr>
</p:sld>
</file>