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905bf6c98d4e9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e24005f0704884"/>
  </p:sldMasterIdLst>
  <p:sldIdLst>
    <p:sldId xmlns:r="http://schemas.openxmlformats.org/officeDocument/2006/relationships" id="256" r:id="R23b6f2496cdc4e79"/>
    <p:sldId xmlns:r="http://schemas.openxmlformats.org/officeDocument/2006/relationships" id="257" r:id="R4131862229354124"/>
    <p:sldId xmlns:r="http://schemas.openxmlformats.org/officeDocument/2006/relationships" id="258" r:id="R88e1b91365e64444"/>
    <p:sldId xmlns:r="http://schemas.openxmlformats.org/officeDocument/2006/relationships" id="259" r:id="R41428d2fc5794781"/>
    <p:sldId xmlns:r="http://schemas.openxmlformats.org/officeDocument/2006/relationships" id="260" r:id="R52cafff406bf489e"/>
    <p:sldId xmlns:r="http://schemas.openxmlformats.org/officeDocument/2006/relationships" id="261" r:id="Rf05a9fce7e8040af"/>
    <p:sldId xmlns:r="http://schemas.openxmlformats.org/officeDocument/2006/relationships" id="262" r:id="Re26923892fa14a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e24005f0704884" /><Relationship Type="http://schemas.openxmlformats.org/officeDocument/2006/relationships/slide" Target="/ppt/slides/slide1.xml" Id="R23b6f2496cdc4e79" /><Relationship Type="http://schemas.openxmlformats.org/officeDocument/2006/relationships/slide" Target="/ppt/slides/slide2.xml" Id="R4131862229354124" /><Relationship Type="http://schemas.openxmlformats.org/officeDocument/2006/relationships/slide" Target="/ppt/slides/slide3.xml" Id="R88e1b91365e64444" /><Relationship Type="http://schemas.openxmlformats.org/officeDocument/2006/relationships/slide" Target="/ppt/slides/slide4.xml" Id="R41428d2fc5794781" /><Relationship Type="http://schemas.openxmlformats.org/officeDocument/2006/relationships/slide" Target="/ppt/slides/slide5.xml" Id="R52cafff406bf489e" /><Relationship Type="http://schemas.openxmlformats.org/officeDocument/2006/relationships/slide" Target="/ppt/slides/slide6.xml" Id="Rf05a9fce7e8040af" /><Relationship Type="http://schemas.openxmlformats.org/officeDocument/2006/relationships/slide" Target="/ppt/slides/slide7.xml" Id="Re26923892fa14a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99d9ac21454e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c76280dc194ef7" /><Relationship Type="http://schemas.openxmlformats.org/officeDocument/2006/relationships/theme" Target="/ppt/slideMasters/theme/theme1.xml" Id="Radd8c69c354448c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ec76280dc194e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48a9a6bf5c435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e3b2c7c73c436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39f9bad01b4a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6be12883fc4f2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93a8efd9ab434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0ecf3b8144444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1850d802cf4b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MAKAROFF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MAKAROFF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MAKAROFF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MAKAROFF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MAKAROFF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MAKAROFF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−3 871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−3 871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31 745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214 050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MAKAROFF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CINTANI MULJONO MAKAROFF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MAKAROFF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Haugerudhagan 129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931 714 317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MAKAROFF AS</a:t>
            </a:r>
          </a:p>
        </p:txBody>
      </p:sp>
    </p:spTree>
  </p:cSld>
  <p:clrMapOvr>
    <a:masterClrMapping xmlns:a="http://schemas.openxmlformats.org/drawingml/2006/main"/>
  </p:clrMapOvr>
</p:sld>
</file>