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6269cebb3248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9602c244ab4717"/>
  </p:sldMasterIdLst>
  <p:sldIdLst>
    <p:sldId xmlns:r="http://schemas.openxmlformats.org/officeDocument/2006/relationships" id="256" r:id="Ra44845b4e92c4a73"/>
    <p:sldId xmlns:r="http://schemas.openxmlformats.org/officeDocument/2006/relationships" id="257" r:id="R37736896ac0b4fcd"/>
    <p:sldId xmlns:r="http://schemas.openxmlformats.org/officeDocument/2006/relationships" id="258" r:id="R35c66d68968f4b8b"/>
    <p:sldId xmlns:r="http://schemas.openxmlformats.org/officeDocument/2006/relationships" id="259" r:id="R8ea175437e68428a"/>
    <p:sldId xmlns:r="http://schemas.openxmlformats.org/officeDocument/2006/relationships" id="260" r:id="Rb453cee2787f4f2e"/>
    <p:sldId xmlns:r="http://schemas.openxmlformats.org/officeDocument/2006/relationships" id="261" r:id="R1c364d936df14bc4"/>
    <p:sldId xmlns:r="http://schemas.openxmlformats.org/officeDocument/2006/relationships" id="262" r:id="R34371abd169747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9602c244ab4717" /><Relationship Type="http://schemas.openxmlformats.org/officeDocument/2006/relationships/slide" Target="/ppt/slides/slide1.xml" Id="Ra44845b4e92c4a73" /><Relationship Type="http://schemas.openxmlformats.org/officeDocument/2006/relationships/slide" Target="/ppt/slides/slide2.xml" Id="R37736896ac0b4fcd" /><Relationship Type="http://schemas.openxmlformats.org/officeDocument/2006/relationships/slide" Target="/ppt/slides/slide3.xml" Id="R35c66d68968f4b8b" /><Relationship Type="http://schemas.openxmlformats.org/officeDocument/2006/relationships/slide" Target="/ppt/slides/slide4.xml" Id="R8ea175437e68428a" /><Relationship Type="http://schemas.openxmlformats.org/officeDocument/2006/relationships/slide" Target="/ppt/slides/slide5.xml" Id="Rb453cee2787f4f2e" /><Relationship Type="http://schemas.openxmlformats.org/officeDocument/2006/relationships/slide" Target="/ppt/slides/slide6.xml" Id="R1c364d936df14bc4" /><Relationship Type="http://schemas.openxmlformats.org/officeDocument/2006/relationships/slide" Target="/ppt/slides/slide7.xml" Id="R34371abd169747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d02f47b32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93f4bf31a41bb" /><Relationship Type="http://schemas.openxmlformats.org/officeDocument/2006/relationships/theme" Target="/ppt/slideMasters/theme/theme1.xml" Id="R796b352941df47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e93f4bf31a41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75c7fea334b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2bad7910843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93adacba9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24b984d9648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f9c9cef8f44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1f146f82848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1134d852744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THOLIPHIA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THOLIPHIA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THOLIPHIA AS ble etablert [år] og holder til i Kvaløya.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THOLIPHIA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THOLIPHIA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THOLIPHIA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32 647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THOLIPHIA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FURRE ØSTGÅRD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ØSTGÅRD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THOLIPHIA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Lilleelvvegen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9105 Kvaløya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931 729 942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THOLIPHIA AS</a:t>
            </a:r>
          </a:p>
        </p:txBody>
      </p:sp>
    </p:spTree>
  </p:cSld>
  <p:clrMapOvr>
    <a:masterClrMapping xmlns:a="http://schemas.openxmlformats.org/drawingml/2006/main"/>
  </p:clrMapOvr>
</p:sld>
</file>