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74d6a9974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b0d8de2e3a46b5"/>
  </p:sldMasterIdLst>
  <p:sldIdLst>
    <p:sldId xmlns:r="http://schemas.openxmlformats.org/officeDocument/2006/relationships" id="256" r:id="Rd3221d7b8b1549c1"/>
    <p:sldId xmlns:r="http://schemas.openxmlformats.org/officeDocument/2006/relationships" id="257" r:id="R256e6d20407341f1"/>
    <p:sldId xmlns:r="http://schemas.openxmlformats.org/officeDocument/2006/relationships" id="258" r:id="R3fcad9b5df6d4c05"/>
    <p:sldId xmlns:r="http://schemas.openxmlformats.org/officeDocument/2006/relationships" id="259" r:id="R5916cd53e3614c70"/>
    <p:sldId xmlns:r="http://schemas.openxmlformats.org/officeDocument/2006/relationships" id="260" r:id="R284015b75e0b4173"/>
    <p:sldId xmlns:r="http://schemas.openxmlformats.org/officeDocument/2006/relationships" id="261" r:id="R290786f043f7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0d8de2e3a46b5" /><Relationship Type="http://schemas.openxmlformats.org/officeDocument/2006/relationships/slide" Target="/ppt/slides/slide1.xml" Id="Rd3221d7b8b1549c1" /><Relationship Type="http://schemas.openxmlformats.org/officeDocument/2006/relationships/slide" Target="/ppt/slides/slide2.xml" Id="R256e6d20407341f1" /><Relationship Type="http://schemas.openxmlformats.org/officeDocument/2006/relationships/slide" Target="/ppt/slides/slide3.xml" Id="R3fcad9b5df6d4c05" /><Relationship Type="http://schemas.openxmlformats.org/officeDocument/2006/relationships/slide" Target="/ppt/slides/slide4.xml" Id="R5916cd53e3614c70" /><Relationship Type="http://schemas.openxmlformats.org/officeDocument/2006/relationships/slide" Target="/ppt/slides/slide5.xml" Id="R284015b75e0b4173" /><Relationship Type="http://schemas.openxmlformats.org/officeDocument/2006/relationships/slide" Target="/ppt/slides/slide6.xml" Id="R290786f043f7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71c3be9c7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09ad5d0504dad" /><Relationship Type="http://schemas.openxmlformats.org/officeDocument/2006/relationships/theme" Target="/ppt/slideMasters/theme/theme1.xml" Id="Ra27ae1fd7b08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09ad5d050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46a13903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39e958a1c4a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03509a591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5a49d45cd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d0a67d76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581cecd8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WALTIMENTO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WALTIMENTO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TANIA FILIPA GONCALVES NASCIMENTO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Holtastølen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931 734 849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WALTIMENTO AS</a:t>
            </a:r>
          </a:p>
        </p:txBody>
      </p:sp>
    </p:spTree>
  </p:cSld>
  <p:clrMapOvr>
    <a:masterClrMapping xmlns:a="http://schemas.openxmlformats.org/drawingml/2006/main"/>
  </p:clrMapOvr>
</p:sld>
</file>