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26e155a69e41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6f2cb04a804c88"/>
  </p:sldMasterIdLst>
  <p:sldIdLst>
    <p:sldId xmlns:r="http://schemas.openxmlformats.org/officeDocument/2006/relationships" id="256" r:id="Reae4b96e9c1d49ab"/>
    <p:sldId xmlns:r="http://schemas.openxmlformats.org/officeDocument/2006/relationships" id="257" r:id="R9c90f2ecb0394768"/>
    <p:sldId xmlns:r="http://schemas.openxmlformats.org/officeDocument/2006/relationships" id="258" r:id="R58c59bbda9474802"/>
    <p:sldId xmlns:r="http://schemas.openxmlformats.org/officeDocument/2006/relationships" id="259" r:id="R50f9e7ab6bec44c4"/>
    <p:sldId xmlns:r="http://schemas.openxmlformats.org/officeDocument/2006/relationships" id="260" r:id="R6cd84e31a9454172"/>
    <p:sldId xmlns:r="http://schemas.openxmlformats.org/officeDocument/2006/relationships" id="261" r:id="Rdaf3c29fd9a044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6f2cb04a804c88" /><Relationship Type="http://schemas.openxmlformats.org/officeDocument/2006/relationships/slide" Target="/ppt/slides/slide1.xml" Id="Reae4b96e9c1d49ab" /><Relationship Type="http://schemas.openxmlformats.org/officeDocument/2006/relationships/slide" Target="/ppt/slides/slide2.xml" Id="R9c90f2ecb0394768" /><Relationship Type="http://schemas.openxmlformats.org/officeDocument/2006/relationships/slide" Target="/ppt/slides/slide3.xml" Id="R58c59bbda9474802" /><Relationship Type="http://schemas.openxmlformats.org/officeDocument/2006/relationships/slide" Target="/ppt/slides/slide4.xml" Id="R50f9e7ab6bec44c4" /><Relationship Type="http://schemas.openxmlformats.org/officeDocument/2006/relationships/slide" Target="/ppt/slides/slide5.xml" Id="R6cd84e31a9454172" /><Relationship Type="http://schemas.openxmlformats.org/officeDocument/2006/relationships/slide" Target="/ppt/slides/slide6.xml" Id="Rdaf3c29fd9a044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16445192347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d1dd1bb9f4815" /><Relationship Type="http://schemas.openxmlformats.org/officeDocument/2006/relationships/theme" Target="/ppt/slideMasters/theme/theme1.xml" Id="R7e06b8e8e2924f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0d1dd1bb9f48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4b7754cda48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85b8ae8ac42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65f7958a241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0ab5a15fa49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c3b50747748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4e724ebca44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 FISKE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 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931 743 708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 FISKE AS</a:t>
            </a:r>
          </a:p>
        </p:txBody>
      </p:sp>
    </p:spTree>
  </p:cSld>
  <p:clrMapOvr>
    <a:masterClrMapping xmlns:a="http://schemas.openxmlformats.org/drawingml/2006/main"/>
  </p:clrMapOvr>
</p:sld>
</file>