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c12357c5c144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bec952ba75433b"/>
  </p:sldMasterIdLst>
  <p:sldIdLst>
    <p:sldId xmlns:r="http://schemas.openxmlformats.org/officeDocument/2006/relationships" id="256" r:id="R45eff9d904b841ad"/>
    <p:sldId xmlns:r="http://schemas.openxmlformats.org/officeDocument/2006/relationships" id="257" r:id="R7b5e4624306642ec"/>
    <p:sldId xmlns:r="http://schemas.openxmlformats.org/officeDocument/2006/relationships" id="258" r:id="R8fa92d27e7194cb9"/>
    <p:sldId xmlns:r="http://schemas.openxmlformats.org/officeDocument/2006/relationships" id="259" r:id="Raf55bcce15a343c0"/>
    <p:sldId xmlns:r="http://schemas.openxmlformats.org/officeDocument/2006/relationships" id="260" r:id="R23ba5b438cc34ab1"/>
    <p:sldId xmlns:r="http://schemas.openxmlformats.org/officeDocument/2006/relationships" id="261" r:id="Ra49794726bfe49d8"/>
    <p:sldId xmlns:r="http://schemas.openxmlformats.org/officeDocument/2006/relationships" id="262" r:id="Rb9ba07e5146847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bec952ba75433b" /><Relationship Type="http://schemas.openxmlformats.org/officeDocument/2006/relationships/slide" Target="/ppt/slides/slide1.xml" Id="R45eff9d904b841ad" /><Relationship Type="http://schemas.openxmlformats.org/officeDocument/2006/relationships/slide" Target="/ppt/slides/slide2.xml" Id="R7b5e4624306642ec" /><Relationship Type="http://schemas.openxmlformats.org/officeDocument/2006/relationships/slide" Target="/ppt/slides/slide3.xml" Id="R8fa92d27e7194cb9" /><Relationship Type="http://schemas.openxmlformats.org/officeDocument/2006/relationships/slide" Target="/ppt/slides/slide4.xml" Id="Raf55bcce15a343c0" /><Relationship Type="http://schemas.openxmlformats.org/officeDocument/2006/relationships/slide" Target="/ppt/slides/slide5.xml" Id="R23ba5b438cc34ab1" /><Relationship Type="http://schemas.openxmlformats.org/officeDocument/2006/relationships/slide" Target="/ppt/slides/slide6.xml" Id="Ra49794726bfe49d8" /><Relationship Type="http://schemas.openxmlformats.org/officeDocument/2006/relationships/slide" Target="/ppt/slides/slide7.xml" Id="Rb9ba07e5146847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f373d8ee064a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ed4715df64a95" /><Relationship Type="http://schemas.openxmlformats.org/officeDocument/2006/relationships/theme" Target="/ppt/slideMasters/theme/theme1.xml" Id="R9de280d2c1f244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bed4715df64a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7cc82f7fef4a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74694e7a0d41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1ca73425b41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aa964c374d4b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2f35c631f54f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bc2faa44a4b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4e3f9fc8f540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 FISKE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 FISKE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 FISKE AS ble etablert [år] og holder til i Finnsnes.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 FISKE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 FISKE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 FISKE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3 123 334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1 307 880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834 616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4 489 962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8 921 700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 FISKE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RAYMOND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 FISKE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Sjøgata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9300 Finnsnes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931 743 708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 FISKE AS</a:t>
            </a:r>
          </a:p>
        </p:txBody>
      </p:sp>
    </p:spTree>
  </p:cSld>
  <p:clrMapOvr>
    <a:masterClrMapping xmlns:a="http://schemas.openxmlformats.org/drawingml/2006/main"/>
  </p:clrMapOvr>
</p:sld>
</file>