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4183dbb38b4f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c255c177af4841"/>
  </p:sldMasterIdLst>
  <p:sldIdLst>
    <p:sldId xmlns:r="http://schemas.openxmlformats.org/officeDocument/2006/relationships" id="256" r:id="R404fae36edac4ae9"/>
    <p:sldId xmlns:r="http://schemas.openxmlformats.org/officeDocument/2006/relationships" id="257" r:id="R4056bb44c200449b"/>
    <p:sldId xmlns:r="http://schemas.openxmlformats.org/officeDocument/2006/relationships" id="258" r:id="Rdd59abb2856d4d43"/>
    <p:sldId xmlns:r="http://schemas.openxmlformats.org/officeDocument/2006/relationships" id="259" r:id="R83f8f4a742114139"/>
    <p:sldId xmlns:r="http://schemas.openxmlformats.org/officeDocument/2006/relationships" id="260" r:id="Rd42278d307c8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c255c177af4841" /><Relationship Type="http://schemas.openxmlformats.org/officeDocument/2006/relationships/slide" Target="/ppt/slides/slide1.xml" Id="R404fae36edac4ae9" /><Relationship Type="http://schemas.openxmlformats.org/officeDocument/2006/relationships/slide" Target="/ppt/slides/slide2.xml" Id="R4056bb44c200449b" /><Relationship Type="http://schemas.openxmlformats.org/officeDocument/2006/relationships/slide" Target="/ppt/slides/slide3.xml" Id="Rdd59abb2856d4d43" /><Relationship Type="http://schemas.openxmlformats.org/officeDocument/2006/relationships/slide" Target="/ppt/slides/slide4.xml" Id="R83f8f4a742114139" /><Relationship Type="http://schemas.openxmlformats.org/officeDocument/2006/relationships/slide" Target="/ppt/slides/slide5.xml" Id="Rd42278d307c8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40e2c7d4b48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62957c93a4beb" /><Relationship Type="http://schemas.openxmlformats.org/officeDocument/2006/relationships/theme" Target="/ppt/slideMasters/theme/theme1.xml" Id="Re06539c8690541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262957c93a4b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d002cc4cc4c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319a50f9047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5b1d5d9194d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2509bc15941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d23b512e449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 ZOO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ZOO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ZOO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931 746 979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ZOO AS</a:t>
            </a:r>
          </a:p>
        </p:txBody>
      </p:sp>
    </p:spTree>
  </p:cSld>
  <p:clrMapOvr>
    <a:masterClrMapping xmlns:a="http://schemas.openxmlformats.org/drawingml/2006/main"/>
  </p:clrMapOvr>
</p:sld>
</file>