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e9385a11b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7ebe1760b48fc"/>
  </p:sldMasterIdLst>
  <p:sldIdLst>
    <p:sldId xmlns:r="http://schemas.openxmlformats.org/officeDocument/2006/relationships" id="256" r:id="R3b52e00be9314032"/>
    <p:sldId xmlns:r="http://schemas.openxmlformats.org/officeDocument/2006/relationships" id="257" r:id="Ra3e6f7fdb1e1425f"/>
    <p:sldId xmlns:r="http://schemas.openxmlformats.org/officeDocument/2006/relationships" id="258" r:id="R6ef585ba82514a55"/>
    <p:sldId xmlns:r="http://schemas.openxmlformats.org/officeDocument/2006/relationships" id="259" r:id="R853f5a9bee2d428a"/>
    <p:sldId xmlns:r="http://schemas.openxmlformats.org/officeDocument/2006/relationships" id="260" r:id="R8ee0e36c5bc6437f"/>
    <p:sldId xmlns:r="http://schemas.openxmlformats.org/officeDocument/2006/relationships" id="261" r:id="R017187a6addf45fb"/>
    <p:sldId xmlns:r="http://schemas.openxmlformats.org/officeDocument/2006/relationships" id="262" r:id="Ra650a30c817a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7ebe1760b48fc" /><Relationship Type="http://schemas.openxmlformats.org/officeDocument/2006/relationships/slide" Target="/ppt/slides/slide1.xml" Id="R3b52e00be9314032" /><Relationship Type="http://schemas.openxmlformats.org/officeDocument/2006/relationships/slide" Target="/ppt/slides/slide2.xml" Id="Ra3e6f7fdb1e1425f" /><Relationship Type="http://schemas.openxmlformats.org/officeDocument/2006/relationships/slide" Target="/ppt/slides/slide3.xml" Id="R6ef585ba82514a55" /><Relationship Type="http://schemas.openxmlformats.org/officeDocument/2006/relationships/slide" Target="/ppt/slides/slide4.xml" Id="R853f5a9bee2d428a" /><Relationship Type="http://schemas.openxmlformats.org/officeDocument/2006/relationships/slide" Target="/ppt/slides/slide5.xml" Id="R8ee0e36c5bc6437f" /><Relationship Type="http://schemas.openxmlformats.org/officeDocument/2006/relationships/slide" Target="/ppt/slides/slide6.xml" Id="R017187a6addf45fb" /><Relationship Type="http://schemas.openxmlformats.org/officeDocument/2006/relationships/slide" Target="/ppt/slides/slide7.xml" Id="Ra650a30c817a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711e8f114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c023d440d480f" /><Relationship Type="http://schemas.openxmlformats.org/officeDocument/2006/relationships/theme" Target="/ppt/slideMasters/theme/theme1.xml" Id="Rafcd9fac9f8f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c023d440d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5facf024641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05d76d087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10d55abb64d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0a5aec0cf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6457545bd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aaca160094e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35f97af41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 HORIZON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 HORIZON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JORUN VÆRINGSTAD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FRODE VÆRINGSTAD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revisortom@yahoo.no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931 753 665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 HORIZON AS</a:t>
            </a:r>
          </a:p>
        </p:txBody>
      </p:sp>
    </p:spTree>
  </p:cSld>
  <p:clrMapOvr>
    <a:masterClrMapping xmlns:a="http://schemas.openxmlformats.org/drawingml/2006/main"/>
  </p:clrMapOvr>
</p:sld>
</file>