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2244ab5dda34de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1707d17ad84dd4"/>
  </p:sldMasterIdLst>
  <p:sldIdLst>
    <p:sldId xmlns:r="http://schemas.openxmlformats.org/officeDocument/2006/relationships" id="256" r:id="Rf4af5d7df7ec47ec"/>
    <p:sldId xmlns:r="http://schemas.openxmlformats.org/officeDocument/2006/relationships" id="257" r:id="R4399d9336c8948f9"/>
    <p:sldId xmlns:r="http://schemas.openxmlformats.org/officeDocument/2006/relationships" id="258" r:id="R31f222fe592449a7"/>
    <p:sldId xmlns:r="http://schemas.openxmlformats.org/officeDocument/2006/relationships" id="259" r:id="R61e90289fd244894"/>
    <p:sldId xmlns:r="http://schemas.openxmlformats.org/officeDocument/2006/relationships" id="260" r:id="Rf8f38e2b6acf4a27"/>
    <p:sldId xmlns:r="http://schemas.openxmlformats.org/officeDocument/2006/relationships" id="261" r:id="R7b48a291ce1e440c"/>
    <p:sldId xmlns:r="http://schemas.openxmlformats.org/officeDocument/2006/relationships" id="262" r:id="Rcd6ffb51e59c413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1707d17ad84dd4" /><Relationship Type="http://schemas.openxmlformats.org/officeDocument/2006/relationships/slide" Target="/ppt/slides/slide1.xml" Id="Rf4af5d7df7ec47ec" /><Relationship Type="http://schemas.openxmlformats.org/officeDocument/2006/relationships/slide" Target="/ppt/slides/slide2.xml" Id="R4399d9336c8948f9" /><Relationship Type="http://schemas.openxmlformats.org/officeDocument/2006/relationships/slide" Target="/ppt/slides/slide3.xml" Id="R31f222fe592449a7" /><Relationship Type="http://schemas.openxmlformats.org/officeDocument/2006/relationships/slide" Target="/ppt/slides/slide4.xml" Id="R61e90289fd244894" /><Relationship Type="http://schemas.openxmlformats.org/officeDocument/2006/relationships/slide" Target="/ppt/slides/slide5.xml" Id="Rf8f38e2b6acf4a27" /><Relationship Type="http://schemas.openxmlformats.org/officeDocument/2006/relationships/slide" Target="/ppt/slides/slide6.xml" Id="R7b48a291ce1e440c" /><Relationship Type="http://schemas.openxmlformats.org/officeDocument/2006/relationships/slide" Target="/ppt/slides/slide7.xml" Id="Rcd6ffb51e59c413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73617a83b1406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c2bf1eb2b34fc1" /><Relationship Type="http://schemas.openxmlformats.org/officeDocument/2006/relationships/theme" Target="/ppt/slideMasters/theme/theme1.xml" Id="R4a041f17833f427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c2bf1eb2b34fc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901b5280ec47d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9d11d2ffd249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c290cb7ec549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7f9a4ec8ec44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fc70d686144b6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40501c784543d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272885689a475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MARDAHL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MARDAHL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MARDAHL INVEST AS ble etablert [år] og holder til i Orkanger.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MARDAHL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MARDAHL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MARDAHL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108 809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−692 637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−5 763 483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22 019 106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24 356 584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MARDAHL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MARDAHL HOLDING AS  –  60,1 %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MARETO HOLDING AS  –  39,9 %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MARDAHL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Litjgårdsveien 58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7300 Orkanger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931 767 410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MARDAHL INVEST AS</a:t>
            </a:r>
          </a:p>
        </p:txBody>
      </p:sp>
    </p:spTree>
  </p:cSld>
  <p:clrMapOvr>
    <a:masterClrMapping xmlns:a="http://schemas.openxmlformats.org/drawingml/2006/main"/>
  </p:clrMapOvr>
</p:sld>
</file>