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3ad7a6b53c4f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bfdd8b77784e26"/>
  </p:sldMasterIdLst>
  <p:sldIdLst>
    <p:sldId xmlns:r="http://schemas.openxmlformats.org/officeDocument/2006/relationships" id="256" r:id="R5b86c6de58924739"/>
    <p:sldId xmlns:r="http://schemas.openxmlformats.org/officeDocument/2006/relationships" id="257" r:id="R0d1d167dcf2f48b2"/>
    <p:sldId xmlns:r="http://schemas.openxmlformats.org/officeDocument/2006/relationships" id="258" r:id="Rc25a403722db45a3"/>
    <p:sldId xmlns:r="http://schemas.openxmlformats.org/officeDocument/2006/relationships" id="259" r:id="R80c14835e67b4a36"/>
    <p:sldId xmlns:r="http://schemas.openxmlformats.org/officeDocument/2006/relationships" id="260" r:id="R15f3edaba1554278"/>
    <p:sldId xmlns:r="http://schemas.openxmlformats.org/officeDocument/2006/relationships" id="261" r:id="Rf2710c4fc58b46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bfdd8b77784e26" /><Relationship Type="http://schemas.openxmlformats.org/officeDocument/2006/relationships/slide" Target="/ppt/slides/slide1.xml" Id="R5b86c6de58924739" /><Relationship Type="http://schemas.openxmlformats.org/officeDocument/2006/relationships/slide" Target="/ppt/slides/slide2.xml" Id="R0d1d167dcf2f48b2" /><Relationship Type="http://schemas.openxmlformats.org/officeDocument/2006/relationships/slide" Target="/ppt/slides/slide3.xml" Id="Rc25a403722db45a3" /><Relationship Type="http://schemas.openxmlformats.org/officeDocument/2006/relationships/slide" Target="/ppt/slides/slide4.xml" Id="R80c14835e67b4a36" /><Relationship Type="http://schemas.openxmlformats.org/officeDocument/2006/relationships/slide" Target="/ppt/slides/slide5.xml" Id="R15f3edaba1554278" /><Relationship Type="http://schemas.openxmlformats.org/officeDocument/2006/relationships/slide" Target="/ppt/slides/slide6.xml" Id="Rf2710c4fc58b46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289fc43ec47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80e64ae2e45cd" /><Relationship Type="http://schemas.openxmlformats.org/officeDocument/2006/relationships/theme" Target="/ppt/slideMasters/theme/theme1.xml" Id="Ra2272919f0a844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d80e64ae2e45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32a7245234b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985c2b0d541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242034a4e48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cc091ba6246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5385cc1cc4f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f54121b544e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KNUTSEN BYGG OG INNREDNING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KNUTSEN BYGG OG INNREDNING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KNUTSEN BYGG OG INNREDNING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KNUTSEN BYGG OG INNREDNING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KNUTSEN BYGG OG INNREDNING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KNUTSEN BYGG OG INNREDNING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Skjærran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9440 Evenskjer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931 771 663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KNUTSEN BYGG OG INNREDNING AS</a:t>
            </a:r>
          </a:p>
        </p:txBody>
      </p:sp>
    </p:spTree>
  </p:cSld>
  <p:clrMapOvr>
    <a:masterClrMapping xmlns:a="http://schemas.openxmlformats.org/drawingml/2006/main"/>
  </p:clrMapOvr>
</p:sld>
</file>