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39df688b0244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33bb27eb644a09"/>
  </p:sldMasterIdLst>
  <p:sldIdLst>
    <p:sldId xmlns:r="http://schemas.openxmlformats.org/officeDocument/2006/relationships" id="256" r:id="Rc9e3650d447a4bf3"/>
    <p:sldId xmlns:r="http://schemas.openxmlformats.org/officeDocument/2006/relationships" id="257" r:id="Raf89315a6d954729"/>
    <p:sldId xmlns:r="http://schemas.openxmlformats.org/officeDocument/2006/relationships" id="258" r:id="R5c74ad2c53064e06"/>
    <p:sldId xmlns:r="http://schemas.openxmlformats.org/officeDocument/2006/relationships" id="259" r:id="Rd968866d42c24de8"/>
    <p:sldId xmlns:r="http://schemas.openxmlformats.org/officeDocument/2006/relationships" id="260" r:id="R756a73695bb44af4"/>
    <p:sldId xmlns:r="http://schemas.openxmlformats.org/officeDocument/2006/relationships" id="261" r:id="Rfad1dd1ec77349be"/>
    <p:sldId xmlns:r="http://schemas.openxmlformats.org/officeDocument/2006/relationships" id="262" r:id="Rcad837e4359447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33bb27eb644a09" /><Relationship Type="http://schemas.openxmlformats.org/officeDocument/2006/relationships/slide" Target="/ppt/slides/slide1.xml" Id="Rc9e3650d447a4bf3" /><Relationship Type="http://schemas.openxmlformats.org/officeDocument/2006/relationships/slide" Target="/ppt/slides/slide2.xml" Id="Raf89315a6d954729" /><Relationship Type="http://schemas.openxmlformats.org/officeDocument/2006/relationships/slide" Target="/ppt/slides/slide3.xml" Id="R5c74ad2c53064e06" /><Relationship Type="http://schemas.openxmlformats.org/officeDocument/2006/relationships/slide" Target="/ppt/slides/slide4.xml" Id="Rd968866d42c24de8" /><Relationship Type="http://schemas.openxmlformats.org/officeDocument/2006/relationships/slide" Target="/ppt/slides/slide5.xml" Id="R756a73695bb44af4" /><Relationship Type="http://schemas.openxmlformats.org/officeDocument/2006/relationships/slide" Target="/ppt/slides/slide6.xml" Id="Rfad1dd1ec77349be" /><Relationship Type="http://schemas.openxmlformats.org/officeDocument/2006/relationships/slide" Target="/ppt/slides/slide7.xml" Id="Rcad837e4359447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6283ae33247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a173b1b4140fc" /><Relationship Type="http://schemas.openxmlformats.org/officeDocument/2006/relationships/theme" Target="/ppt/slideMasters/theme/theme1.xml" Id="Re07a11cf0dc44e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ba173b1b4140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46630e3e545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813888b364c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e77e641b543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7ecceb3784d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da80b6f3d4e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1bfd287244e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96a09bb4147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HOLMGREN 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HOLMGREN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HOLMGREN FISK AS ble etablert [år] og holder til i Kvalsund.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HOLMGREN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HOLMGREN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HOLMGREN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HOLMGREN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HOLMGREN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HOLMGREN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Kristian Holmgren, Slettelv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9620 Kvalsund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931 775 413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HOLMGREN FISK AS</a:t>
            </a:r>
          </a:p>
        </p:txBody>
      </p:sp>
    </p:spTree>
  </p:cSld>
  <p:clrMapOvr>
    <a:masterClrMapping xmlns:a="http://schemas.openxmlformats.org/drawingml/2006/main"/>
  </p:clrMapOvr>
</p:sld>
</file>