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2a96bd9e4240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a9d560f3a849cf"/>
  </p:sldMasterIdLst>
  <p:sldIdLst>
    <p:sldId xmlns:r="http://schemas.openxmlformats.org/officeDocument/2006/relationships" id="256" r:id="R8b8f1bf90ba84b6d"/>
    <p:sldId xmlns:r="http://schemas.openxmlformats.org/officeDocument/2006/relationships" id="257" r:id="R5f41177754624d64"/>
    <p:sldId xmlns:r="http://schemas.openxmlformats.org/officeDocument/2006/relationships" id="258" r:id="Rb4009fec4e854914"/>
    <p:sldId xmlns:r="http://schemas.openxmlformats.org/officeDocument/2006/relationships" id="259" r:id="R6686983dfdb84f17"/>
    <p:sldId xmlns:r="http://schemas.openxmlformats.org/officeDocument/2006/relationships" id="260" r:id="R8dfd20088c5e4c05"/>
    <p:sldId xmlns:r="http://schemas.openxmlformats.org/officeDocument/2006/relationships" id="261" r:id="Rf92eb1936bd14e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a9d560f3a849cf" /><Relationship Type="http://schemas.openxmlformats.org/officeDocument/2006/relationships/slide" Target="/ppt/slides/slide1.xml" Id="R8b8f1bf90ba84b6d" /><Relationship Type="http://schemas.openxmlformats.org/officeDocument/2006/relationships/slide" Target="/ppt/slides/slide2.xml" Id="R5f41177754624d64" /><Relationship Type="http://schemas.openxmlformats.org/officeDocument/2006/relationships/slide" Target="/ppt/slides/slide3.xml" Id="Rb4009fec4e854914" /><Relationship Type="http://schemas.openxmlformats.org/officeDocument/2006/relationships/slide" Target="/ppt/slides/slide4.xml" Id="R6686983dfdb84f17" /><Relationship Type="http://schemas.openxmlformats.org/officeDocument/2006/relationships/slide" Target="/ppt/slides/slide5.xml" Id="R8dfd20088c5e4c05" /><Relationship Type="http://schemas.openxmlformats.org/officeDocument/2006/relationships/slide" Target="/ppt/slides/slide6.xml" Id="Rf92eb1936bd14e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7c8fb3603945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330eacb63479d" /><Relationship Type="http://schemas.openxmlformats.org/officeDocument/2006/relationships/theme" Target="/ppt/slideMasters/theme/theme1.xml" Id="Rb8e01a2a42be4a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7330eacb6347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40971540a94c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487197e56d4b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d542b32e134e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a1b5699b644f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a78546234146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71347170747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BORG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Kråkerøyveien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1671 Kråkerøy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931 776 207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REVISJON AS</a:t>
            </a:r>
          </a:p>
        </p:txBody>
      </p:sp>
    </p:spTree>
  </p:cSld>
  <p:clrMapOvr>
    <a:masterClrMapping xmlns:a="http://schemas.openxmlformats.org/drawingml/2006/main"/>
  </p:clrMapOvr>
</p:sld>
</file>