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bfd9b524e2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11cfe59264ebc"/>
  </p:sldMasterIdLst>
  <p:sldIdLst>
    <p:sldId xmlns:r="http://schemas.openxmlformats.org/officeDocument/2006/relationships" id="256" r:id="R753516e9866441ec"/>
    <p:sldId xmlns:r="http://schemas.openxmlformats.org/officeDocument/2006/relationships" id="257" r:id="Raa153a96c78d49a7"/>
    <p:sldId xmlns:r="http://schemas.openxmlformats.org/officeDocument/2006/relationships" id="258" r:id="Rbb66b839dd804542"/>
    <p:sldId xmlns:r="http://schemas.openxmlformats.org/officeDocument/2006/relationships" id="259" r:id="Rdd1e6185f889446c"/>
    <p:sldId xmlns:r="http://schemas.openxmlformats.org/officeDocument/2006/relationships" id="260" r:id="R0fc4d3c671a74242"/>
    <p:sldId xmlns:r="http://schemas.openxmlformats.org/officeDocument/2006/relationships" id="261" r:id="Rb696b78671364587"/>
    <p:sldId xmlns:r="http://schemas.openxmlformats.org/officeDocument/2006/relationships" id="262" r:id="R8a7cbb1d30b7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11cfe59264ebc" /><Relationship Type="http://schemas.openxmlformats.org/officeDocument/2006/relationships/slide" Target="/ppt/slides/slide1.xml" Id="R753516e9866441ec" /><Relationship Type="http://schemas.openxmlformats.org/officeDocument/2006/relationships/slide" Target="/ppt/slides/slide2.xml" Id="Raa153a96c78d49a7" /><Relationship Type="http://schemas.openxmlformats.org/officeDocument/2006/relationships/slide" Target="/ppt/slides/slide3.xml" Id="Rbb66b839dd804542" /><Relationship Type="http://schemas.openxmlformats.org/officeDocument/2006/relationships/slide" Target="/ppt/slides/slide4.xml" Id="Rdd1e6185f889446c" /><Relationship Type="http://schemas.openxmlformats.org/officeDocument/2006/relationships/slide" Target="/ppt/slides/slide5.xml" Id="R0fc4d3c671a74242" /><Relationship Type="http://schemas.openxmlformats.org/officeDocument/2006/relationships/slide" Target="/ppt/slides/slide6.xml" Id="Rb696b78671364587" /><Relationship Type="http://schemas.openxmlformats.org/officeDocument/2006/relationships/slide" Target="/ppt/slides/slide7.xml" Id="R8a7cbb1d30b7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8d73df869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36f2622844fb7" /><Relationship Type="http://schemas.openxmlformats.org/officeDocument/2006/relationships/theme" Target="/ppt/slideMasters/theme/theme1.xml" Id="Rdbdbd4df9619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36f262284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441ccf9f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55a723e145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40364be1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32dd30a86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9afbbfda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86bf92b44c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8e7ddfae9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7 789 828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PLUTUS-ARETE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PATRIK SJØDAHL BEKKERUD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931 776 207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