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85148c29954e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8462ae778b4abc"/>
  </p:sldMasterIdLst>
  <p:sldIdLst>
    <p:sldId xmlns:r="http://schemas.openxmlformats.org/officeDocument/2006/relationships" id="256" r:id="R0b4b201f4d154c68"/>
    <p:sldId xmlns:r="http://schemas.openxmlformats.org/officeDocument/2006/relationships" id="257" r:id="Rce51b549d0ff47c7"/>
    <p:sldId xmlns:r="http://schemas.openxmlformats.org/officeDocument/2006/relationships" id="258" r:id="R2e094a40da004b16"/>
    <p:sldId xmlns:r="http://schemas.openxmlformats.org/officeDocument/2006/relationships" id="259" r:id="R1217b60842fd44a7"/>
    <p:sldId xmlns:r="http://schemas.openxmlformats.org/officeDocument/2006/relationships" id="260" r:id="Rc1a7d5d84d7d41b5"/>
    <p:sldId xmlns:r="http://schemas.openxmlformats.org/officeDocument/2006/relationships" id="261" r:id="R6655bbe47a8e47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8462ae778b4abc" /><Relationship Type="http://schemas.openxmlformats.org/officeDocument/2006/relationships/slide" Target="/ppt/slides/slide1.xml" Id="R0b4b201f4d154c68" /><Relationship Type="http://schemas.openxmlformats.org/officeDocument/2006/relationships/slide" Target="/ppt/slides/slide2.xml" Id="Rce51b549d0ff47c7" /><Relationship Type="http://schemas.openxmlformats.org/officeDocument/2006/relationships/slide" Target="/ppt/slides/slide3.xml" Id="R2e094a40da004b16" /><Relationship Type="http://schemas.openxmlformats.org/officeDocument/2006/relationships/slide" Target="/ppt/slides/slide4.xml" Id="R1217b60842fd44a7" /><Relationship Type="http://schemas.openxmlformats.org/officeDocument/2006/relationships/slide" Target="/ppt/slides/slide5.xml" Id="Rc1a7d5d84d7d41b5" /><Relationship Type="http://schemas.openxmlformats.org/officeDocument/2006/relationships/slide" Target="/ppt/slides/slide6.xml" Id="R6655bbe47a8e47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25ad4d58f14e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e6ef9e5704a3c" /><Relationship Type="http://schemas.openxmlformats.org/officeDocument/2006/relationships/theme" Target="/ppt/slideMasters/theme/theme1.xml" Id="Rd5d95372f05449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5e6ef9e5704a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8ba8db2494f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36b7469da4a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67ec06f3b44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1d07b0ebf4c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c51db370640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52d97f3ba4c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FGH BUSINESS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BUSINESS MANAGEMENT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5 732 432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1 672 201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931 776 274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BUSINESS MANAGEMENT AS</a:t>
            </a:r>
          </a:p>
        </p:txBody>
      </p:sp>
    </p:spTree>
  </p:cSld>
  <p:clrMapOvr>
    <a:masterClrMapping xmlns:a="http://schemas.openxmlformats.org/drawingml/2006/main"/>
  </p:clrMapOvr>
</p:sld>
</file>