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ecf62303b4c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5938c97ac143fc"/>
  </p:sldMasterIdLst>
  <p:sldIdLst>
    <p:sldId xmlns:r="http://schemas.openxmlformats.org/officeDocument/2006/relationships" id="256" r:id="R13b9deab1a394528"/>
    <p:sldId xmlns:r="http://schemas.openxmlformats.org/officeDocument/2006/relationships" id="257" r:id="R3d3339d0900540e9"/>
    <p:sldId xmlns:r="http://schemas.openxmlformats.org/officeDocument/2006/relationships" id="258" r:id="Rc1c185b978264509"/>
    <p:sldId xmlns:r="http://schemas.openxmlformats.org/officeDocument/2006/relationships" id="259" r:id="R77691c765eb6433d"/>
    <p:sldId xmlns:r="http://schemas.openxmlformats.org/officeDocument/2006/relationships" id="260" r:id="R065bcb89f6274cd3"/>
    <p:sldId xmlns:r="http://schemas.openxmlformats.org/officeDocument/2006/relationships" id="261" r:id="Rc245ae05b0084503"/>
    <p:sldId xmlns:r="http://schemas.openxmlformats.org/officeDocument/2006/relationships" id="262" r:id="Raced9d79e4794b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938c97ac143fc" /><Relationship Type="http://schemas.openxmlformats.org/officeDocument/2006/relationships/slide" Target="/ppt/slides/slide1.xml" Id="R13b9deab1a394528" /><Relationship Type="http://schemas.openxmlformats.org/officeDocument/2006/relationships/slide" Target="/ppt/slides/slide2.xml" Id="R3d3339d0900540e9" /><Relationship Type="http://schemas.openxmlformats.org/officeDocument/2006/relationships/slide" Target="/ppt/slides/slide3.xml" Id="Rc1c185b978264509" /><Relationship Type="http://schemas.openxmlformats.org/officeDocument/2006/relationships/slide" Target="/ppt/slides/slide4.xml" Id="R77691c765eb6433d" /><Relationship Type="http://schemas.openxmlformats.org/officeDocument/2006/relationships/slide" Target="/ppt/slides/slide5.xml" Id="R065bcb89f6274cd3" /><Relationship Type="http://schemas.openxmlformats.org/officeDocument/2006/relationships/slide" Target="/ppt/slides/slide6.xml" Id="Rc245ae05b0084503" /><Relationship Type="http://schemas.openxmlformats.org/officeDocument/2006/relationships/slide" Target="/ppt/slides/slide7.xml" Id="Raced9d79e4794b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dfcd53fe8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1952839cd41f1" /><Relationship Type="http://schemas.openxmlformats.org/officeDocument/2006/relationships/theme" Target="/ppt/slideMasters/theme/theme1.xml" Id="R1ff95f1a4bfc46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c1952839cd41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3ce56c6f8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f390d2e484b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8a3839225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de6ce3d2e47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e67d414bf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5fa7ffa564e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3b5a82ad7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ÅLGÅRD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505 911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−4 609 886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28 948 425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94 599 742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105 548 916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BAAH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JAAH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TAAH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AAAH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EAAH INVEST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EAAH INVEST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931 788 612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ÅLGÅRD HOLDING AS</a:t>
            </a:r>
          </a:p>
        </p:txBody>
      </p:sp>
    </p:spTree>
  </p:cSld>
  <p:clrMapOvr>
    <a:masterClrMapping xmlns:a="http://schemas.openxmlformats.org/drawingml/2006/main"/>
  </p:clrMapOvr>
</p:sld>
</file>