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2f189e6b6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efc7aba7f4672"/>
  </p:sldMasterIdLst>
  <p:sldIdLst>
    <p:sldId xmlns:r="http://schemas.openxmlformats.org/officeDocument/2006/relationships" id="256" r:id="R1460af6394ba417d"/>
    <p:sldId xmlns:r="http://schemas.openxmlformats.org/officeDocument/2006/relationships" id="257" r:id="R5e41051119af4314"/>
    <p:sldId xmlns:r="http://schemas.openxmlformats.org/officeDocument/2006/relationships" id="258" r:id="R3818b98dab974470"/>
    <p:sldId xmlns:r="http://schemas.openxmlformats.org/officeDocument/2006/relationships" id="259" r:id="Rf9c5dbf833ea4b2c"/>
    <p:sldId xmlns:r="http://schemas.openxmlformats.org/officeDocument/2006/relationships" id="260" r:id="Re2bddd8d47b44860"/>
    <p:sldId xmlns:r="http://schemas.openxmlformats.org/officeDocument/2006/relationships" id="261" r:id="R0fe8ea21e70f415d"/>
    <p:sldId xmlns:r="http://schemas.openxmlformats.org/officeDocument/2006/relationships" id="262" r:id="Rc4100c8f3a1d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efc7aba7f4672" /><Relationship Type="http://schemas.openxmlformats.org/officeDocument/2006/relationships/slide" Target="/ppt/slides/slide1.xml" Id="R1460af6394ba417d" /><Relationship Type="http://schemas.openxmlformats.org/officeDocument/2006/relationships/slide" Target="/ppt/slides/slide2.xml" Id="R5e41051119af4314" /><Relationship Type="http://schemas.openxmlformats.org/officeDocument/2006/relationships/slide" Target="/ppt/slides/slide3.xml" Id="R3818b98dab974470" /><Relationship Type="http://schemas.openxmlformats.org/officeDocument/2006/relationships/slide" Target="/ppt/slides/slide4.xml" Id="Rf9c5dbf833ea4b2c" /><Relationship Type="http://schemas.openxmlformats.org/officeDocument/2006/relationships/slide" Target="/ppt/slides/slide5.xml" Id="Re2bddd8d47b44860" /><Relationship Type="http://schemas.openxmlformats.org/officeDocument/2006/relationships/slide" Target="/ppt/slides/slide6.xml" Id="R0fe8ea21e70f415d" /><Relationship Type="http://schemas.openxmlformats.org/officeDocument/2006/relationships/slide" Target="/ppt/slides/slide7.xml" Id="Rc4100c8f3a1d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aa7f91c0b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9a0942aba47fe" /><Relationship Type="http://schemas.openxmlformats.org/officeDocument/2006/relationships/theme" Target="/ppt/slideMasters/theme/theme1.xml" Id="R2695e979431f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9a0942aba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78458d43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efedb9cd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2e0e84f2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57831e6f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c112fae1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3ffec690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f454f48e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SNEKKERSERVICE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DABRULA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Martha Kvams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931 789 023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