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50be820280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349a0b4094f32"/>
  </p:sldMasterIdLst>
  <p:sldIdLst>
    <p:sldId xmlns:r="http://schemas.openxmlformats.org/officeDocument/2006/relationships" id="256" r:id="R50e7f58c2e274990"/>
    <p:sldId xmlns:r="http://schemas.openxmlformats.org/officeDocument/2006/relationships" id="257" r:id="Rd4e8ba1a260b45d3"/>
    <p:sldId xmlns:r="http://schemas.openxmlformats.org/officeDocument/2006/relationships" id="258" r:id="R5823fedeb83447c4"/>
    <p:sldId xmlns:r="http://schemas.openxmlformats.org/officeDocument/2006/relationships" id="259" r:id="Rb38c079eb52247d2"/>
    <p:sldId xmlns:r="http://schemas.openxmlformats.org/officeDocument/2006/relationships" id="260" r:id="Rfd4348cd52f2401a"/>
    <p:sldId xmlns:r="http://schemas.openxmlformats.org/officeDocument/2006/relationships" id="261" r:id="R49026965cc6a4236"/>
    <p:sldId xmlns:r="http://schemas.openxmlformats.org/officeDocument/2006/relationships" id="262" r:id="R89f775bfb55649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349a0b4094f32" /><Relationship Type="http://schemas.openxmlformats.org/officeDocument/2006/relationships/slide" Target="/ppt/slides/slide1.xml" Id="R50e7f58c2e274990" /><Relationship Type="http://schemas.openxmlformats.org/officeDocument/2006/relationships/slide" Target="/ppt/slides/slide2.xml" Id="Rd4e8ba1a260b45d3" /><Relationship Type="http://schemas.openxmlformats.org/officeDocument/2006/relationships/slide" Target="/ppt/slides/slide3.xml" Id="R5823fedeb83447c4" /><Relationship Type="http://schemas.openxmlformats.org/officeDocument/2006/relationships/slide" Target="/ppt/slides/slide4.xml" Id="Rb38c079eb52247d2" /><Relationship Type="http://schemas.openxmlformats.org/officeDocument/2006/relationships/slide" Target="/ppt/slides/slide5.xml" Id="Rfd4348cd52f2401a" /><Relationship Type="http://schemas.openxmlformats.org/officeDocument/2006/relationships/slide" Target="/ppt/slides/slide6.xml" Id="R49026965cc6a4236" /><Relationship Type="http://schemas.openxmlformats.org/officeDocument/2006/relationships/slide" Target="/ppt/slides/slide7.xml" Id="R89f775bfb55649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a1b5775b1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49e96f2443b6" /><Relationship Type="http://schemas.openxmlformats.org/officeDocument/2006/relationships/theme" Target="/ppt/slideMasters/theme/theme1.xml" Id="R455391618c4748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d49e96f24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be839e3e2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58a16f208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f46aa6a30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d0719151d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03d2606d548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d94663d0e43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f9aae5f1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SYLLIÅSEN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SYLLIÅSEN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324 423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SYLLIÅSEN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191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931 802 607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SYLLIÅSEN INVEST AS</a:t>
            </a:r>
          </a:p>
        </p:txBody>
      </p:sp>
    </p:spTree>
  </p:cSld>
  <p:clrMapOvr>
    <a:masterClrMapping xmlns:a="http://schemas.openxmlformats.org/drawingml/2006/main"/>
  </p:clrMapOvr>
</p:sld>
</file>