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ebe3f3337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29e50e4fe465e"/>
  </p:sldMasterIdLst>
  <p:sldIdLst>
    <p:sldId xmlns:r="http://schemas.openxmlformats.org/officeDocument/2006/relationships" id="256" r:id="R7a92971861ab4b18"/>
    <p:sldId xmlns:r="http://schemas.openxmlformats.org/officeDocument/2006/relationships" id="257" r:id="Rb0f4f66d18d94f15"/>
    <p:sldId xmlns:r="http://schemas.openxmlformats.org/officeDocument/2006/relationships" id="258" r:id="R8345a9e63e8b41ae"/>
    <p:sldId xmlns:r="http://schemas.openxmlformats.org/officeDocument/2006/relationships" id="259" r:id="Rb6992f43246347c8"/>
    <p:sldId xmlns:r="http://schemas.openxmlformats.org/officeDocument/2006/relationships" id="260" r:id="R478375b76185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29e50e4fe465e" /><Relationship Type="http://schemas.openxmlformats.org/officeDocument/2006/relationships/slide" Target="/ppt/slides/slide1.xml" Id="R7a92971861ab4b18" /><Relationship Type="http://schemas.openxmlformats.org/officeDocument/2006/relationships/slide" Target="/ppt/slides/slide2.xml" Id="Rb0f4f66d18d94f15" /><Relationship Type="http://schemas.openxmlformats.org/officeDocument/2006/relationships/slide" Target="/ppt/slides/slide3.xml" Id="R8345a9e63e8b41ae" /><Relationship Type="http://schemas.openxmlformats.org/officeDocument/2006/relationships/slide" Target="/ppt/slides/slide4.xml" Id="Rb6992f43246347c8" /><Relationship Type="http://schemas.openxmlformats.org/officeDocument/2006/relationships/slide" Target="/ppt/slides/slide5.xml" Id="R478375b76185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d00e14038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16597b19a4065" /><Relationship Type="http://schemas.openxmlformats.org/officeDocument/2006/relationships/theme" Target="/ppt/slideMasters/theme/theme1.xml" Id="R42fba8dc68cc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16597b19a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73c7316b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91c320ac4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abe8b096b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9972b966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e0f73e455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2ND CHANCE TRANSPORT ALEKSANDRS HRAMENKOVS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2ND CHANCE TRANSPORT ALEKSANDRS HRAMENKOVS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931 822 969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