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b99093dc8b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39eda898ba49fd"/>
  </p:sldMasterIdLst>
  <p:sldIdLst>
    <p:sldId xmlns:r="http://schemas.openxmlformats.org/officeDocument/2006/relationships" id="256" r:id="R735a85673b2d42aa"/>
    <p:sldId xmlns:r="http://schemas.openxmlformats.org/officeDocument/2006/relationships" id="257" r:id="Rd1e30feb9bb548cd"/>
    <p:sldId xmlns:r="http://schemas.openxmlformats.org/officeDocument/2006/relationships" id="258" r:id="R3d61d4d0da684c5e"/>
    <p:sldId xmlns:r="http://schemas.openxmlformats.org/officeDocument/2006/relationships" id="259" r:id="R820ce3b01ae445b3"/>
    <p:sldId xmlns:r="http://schemas.openxmlformats.org/officeDocument/2006/relationships" id="260" r:id="Re61ae998c42f452f"/>
    <p:sldId xmlns:r="http://schemas.openxmlformats.org/officeDocument/2006/relationships" id="261" r:id="R5295a831b2024e50"/>
    <p:sldId xmlns:r="http://schemas.openxmlformats.org/officeDocument/2006/relationships" id="262" r:id="R80279e278434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9eda898ba49fd" /><Relationship Type="http://schemas.openxmlformats.org/officeDocument/2006/relationships/slide" Target="/ppt/slides/slide1.xml" Id="R735a85673b2d42aa" /><Relationship Type="http://schemas.openxmlformats.org/officeDocument/2006/relationships/slide" Target="/ppt/slides/slide2.xml" Id="Rd1e30feb9bb548cd" /><Relationship Type="http://schemas.openxmlformats.org/officeDocument/2006/relationships/slide" Target="/ppt/slides/slide3.xml" Id="R3d61d4d0da684c5e" /><Relationship Type="http://schemas.openxmlformats.org/officeDocument/2006/relationships/slide" Target="/ppt/slides/slide4.xml" Id="R820ce3b01ae445b3" /><Relationship Type="http://schemas.openxmlformats.org/officeDocument/2006/relationships/slide" Target="/ppt/slides/slide5.xml" Id="Re61ae998c42f452f" /><Relationship Type="http://schemas.openxmlformats.org/officeDocument/2006/relationships/slide" Target="/ppt/slides/slide6.xml" Id="R5295a831b2024e50" /><Relationship Type="http://schemas.openxmlformats.org/officeDocument/2006/relationships/slide" Target="/ppt/slides/slide7.xml" Id="R80279e278434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ddb311cf8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dc833a96a4393" /><Relationship Type="http://schemas.openxmlformats.org/officeDocument/2006/relationships/theme" Target="/ppt/slideMasters/theme/theme1.xml" Id="R1b260e835bd14b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dc833a96a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81481c97a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287868cb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2b0083ca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a293619548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3ccb0eda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743c3215f4e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b929089b7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JAPUNDZIC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JAPUNDZIC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915 713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JOVAN JAPUNDZIC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931 828 126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