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08c198e0ab4c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0cbc19a5f24a67"/>
  </p:sldMasterIdLst>
  <p:sldIdLst>
    <p:sldId xmlns:r="http://schemas.openxmlformats.org/officeDocument/2006/relationships" id="256" r:id="R13e9b336b1084e50"/>
    <p:sldId xmlns:r="http://schemas.openxmlformats.org/officeDocument/2006/relationships" id="257" r:id="Rd3cc4994a8624e4e"/>
    <p:sldId xmlns:r="http://schemas.openxmlformats.org/officeDocument/2006/relationships" id="258" r:id="R52678a4841a74ce8"/>
    <p:sldId xmlns:r="http://schemas.openxmlformats.org/officeDocument/2006/relationships" id="259" r:id="R95ddc5665d924e14"/>
    <p:sldId xmlns:r="http://schemas.openxmlformats.org/officeDocument/2006/relationships" id="260" r:id="Re600f237e61c49c5"/>
    <p:sldId xmlns:r="http://schemas.openxmlformats.org/officeDocument/2006/relationships" id="261" r:id="R627ea179626447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0cbc19a5f24a67" /><Relationship Type="http://schemas.openxmlformats.org/officeDocument/2006/relationships/slide" Target="/ppt/slides/slide1.xml" Id="R13e9b336b1084e50" /><Relationship Type="http://schemas.openxmlformats.org/officeDocument/2006/relationships/slide" Target="/ppt/slides/slide2.xml" Id="Rd3cc4994a8624e4e" /><Relationship Type="http://schemas.openxmlformats.org/officeDocument/2006/relationships/slide" Target="/ppt/slides/slide3.xml" Id="R52678a4841a74ce8" /><Relationship Type="http://schemas.openxmlformats.org/officeDocument/2006/relationships/slide" Target="/ppt/slides/slide4.xml" Id="R95ddc5665d924e14" /><Relationship Type="http://schemas.openxmlformats.org/officeDocument/2006/relationships/slide" Target="/ppt/slides/slide5.xml" Id="Re600f237e61c49c5" /><Relationship Type="http://schemas.openxmlformats.org/officeDocument/2006/relationships/slide" Target="/ppt/slides/slide6.xml" Id="R627ea179626447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69a1d88af94f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28492121b4693" /><Relationship Type="http://schemas.openxmlformats.org/officeDocument/2006/relationships/theme" Target="/ppt/slideMasters/theme/theme1.xml" Id="R72f955c106194f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e28492121b46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5b1444f3140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977f60ace4a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609840ece40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1e0a7045144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43e277f504b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9f3e013c94a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 BASS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 BASS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 BASS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 BASS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 BASS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 BASS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Astreavegen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931 845 136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 BASS CAPITAL AS</a:t>
            </a:r>
          </a:p>
        </p:txBody>
      </p:sp>
    </p:spTree>
  </p:cSld>
  <p:clrMapOvr>
    <a:masterClrMapping xmlns:a="http://schemas.openxmlformats.org/drawingml/2006/main"/>
  </p:clrMapOvr>
</p:sld>
</file>