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e28837136a44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97b601fb434655"/>
  </p:sldMasterIdLst>
  <p:sldIdLst>
    <p:sldId xmlns:r="http://schemas.openxmlformats.org/officeDocument/2006/relationships" id="256" r:id="R12929202bc3942a1"/>
    <p:sldId xmlns:r="http://schemas.openxmlformats.org/officeDocument/2006/relationships" id="257" r:id="Rf64fdb9f4e214518"/>
    <p:sldId xmlns:r="http://schemas.openxmlformats.org/officeDocument/2006/relationships" id="258" r:id="R0460ee6cbb2b4400"/>
    <p:sldId xmlns:r="http://schemas.openxmlformats.org/officeDocument/2006/relationships" id="259" r:id="Rd810cf969ed644ca"/>
    <p:sldId xmlns:r="http://schemas.openxmlformats.org/officeDocument/2006/relationships" id="260" r:id="Reb59706db1e74b88"/>
    <p:sldId xmlns:r="http://schemas.openxmlformats.org/officeDocument/2006/relationships" id="261" r:id="R5988215e0bd04947"/>
    <p:sldId xmlns:r="http://schemas.openxmlformats.org/officeDocument/2006/relationships" id="262" r:id="R517a86a530484a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7b601fb434655" /><Relationship Type="http://schemas.openxmlformats.org/officeDocument/2006/relationships/slide" Target="/ppt/slides/slide1.xml" Id="R12929202bc3942a1" /><Relationship Type="http://schemas.openxmlformats.org/officeDocument/2006/relationships/slide" Target="/ppt/slides/slide2.xml" Id="Rf64fdb9f4e214518" /><Relationship Type="http://schemas.openxmlformats.org/officeDocument/2006/relationships/slide" Target="/ppt/slides/slide3.xml" Id="R0460ee6cbb2b4400" /><Relationship Type="http://schemas.openxmlformats.org/officeDocument/2006/relationships/slide" Target="/ppt/slides/slide4.xml" Id="Rd810cf969ed644ca" /><Relationship Type="http://schemas.openxmlformats.org/officeDocument/2006/relationships/slide" Target="/ppt/slides/slide5.xml" Id="Reb59706db1e74b88" /><Relationship Type="http://schemas.openxmlformats.org/officeDocument/2006/relationships/slide" Target="/ppt/slides/slide6.xml" Id="R5988215e0bd04947" /><Relationship Type="http://schemas.openxmlformats.org/officeDocument/2006/relationships/slide" Target="/ppt/slides/slide7.xml" Id="R517a86a530484a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c324bb7ff349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a01464a3d4737" /><Relationship Type="http://schemas.openxmlformats.org/officeDocument/2006/relationships/theme" Target="/ppt/slideMasters/theme/theme1.xml" Id="Rdb0cb2bf728a4d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ea01464a3d47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6efa2c954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dfa40cb2640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821b79a1b44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83f3729ed45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9df8a80b94b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2edea1eb47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94d368e44b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 BASS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