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680852c5a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877e71cd74e0a"/>
  </p:sldMasterIdLst>
  <p:sldIdLst>
    <p:sldId xmlns:r="http://schemas.openxmlformats.org/officeDocument/2006/relationships" id="256" r:id="R8c601d228cdd42ae"/>
    <p:sldId xmlns:r="http://schemas.openxmlformats.org/officeDocument/2006/relationships" id="257" r:id="Rab6743f8148b4ba9"/>
    <p:sldId xmlns:r="http://schemas.openxmlformats.org/officeDocument/2006/relationships" id="258" r:id="R2bbbd6496e4a4d7e"/>
    <p:sldId xmlns:r="http://schemas.openxmlformats.org/officeDocument/2006/relationships" id="259" r:id="R8356e916d6414cb1"/>
    <p:sldId xmlns:r="http://schemas.openxmlformats.org/officeDocument/2006/relationships" id="260" r:id="Re4645d2cb54e4bd0"/>
    <p:sldId xmlns:r="http://schemas.openxmlformats.org/officeDocument/2006/relationships" id="261" r:id="R6bd1aa6a06af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877e71cd74e0a" /><Relationship Type="http://schemas.openxmlformats.org/officeDocument/2006/relationships/slide" Target="/ppt/slides/slide1.xml" Id="R8c601d228cdd42ae" /><Relationship Type="http://schemas.openxmlformats.org/officeDocument/2006/relationships/slide" Target="/ppt/slides/slide2.xml" Id="Rab6743f8148b4ba9" /><Relationship Type="http://schemas.openxmlformats.org/officeDocument/2006/relationships/slide" Target="/ppt/slides/slide3.xml" Id="R2bbbd6496e4a4d7e" /><Relationship Type="http://schemas.openxmlformats.org/officeDocument/2006/relationships/slide" Target="/ppt/slides/slide4.xml" Id="R8356e916d6414cb1" /><Relationship Type="http://schemas.openxmlformats.org/officeDocument/2006/relationships/slide" Target="/ppt/slides/slide5.xml" Id="Re4645d2cb54e4bd0" /><Relationship Type="http://schemas.openxmlformats.org/officeDocument/2006/relationships/slide" Target="/ppt/slides/slide6.xml" Id="R6bd1aa6a06af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46f81318b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7555761542b8" /><Relationship Type="http://schemas.openxmlformats.org/officeDocument/2006/relationships/theme" Target="/ppt/slideMasters/theme/theme1.xml" Id="R0f0128eb1be7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575557615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85c8f7f4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13d5d744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dd5d58b4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50bb32c4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4abb262c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b2164ee90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 MO I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 MO I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 MO I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 MO I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 MO I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 MO I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−926 585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 MO I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931 845 209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 MO I RANA AS</a:t>
            </a:r>
          </a:p>
        </p:txBody>
      </p:sp>
    </p:spTree>
  </p:cSld>
  <p:clrMapOvr>
    <a:masterClrMapping xmlns:a="http://schemas.openxmlformats.org/drawingml/2006/main"/>
  </p:clrMapOvr>
</p:sld>
</file>