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ceee23dff744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c9a9770c1a4efb"/>
  </p:sldMasterIdLst>
  <p:sldIdLst>
    <p:sldId xmlns:r="http://schemas.openxmlformats.org/officeDocument/2006/relationships" id="256" r:id="R0678588083634db5"/>
    <p:sldId xmlns:r="http://schemas.openxmlformats.org/officeDocument/2006/relationships" id="257" r:id="R507427a046154aa4"/>
    <p:sldId xmlns:r="http://schemas.openxmlformats.org/officeDocument/2006/relationships" id="258" r:id="R4ef1f0bc76cf4b43"/>
    <p:sldId xmlns:r="http://schemas.openxmlformats.org/officeDocument/2006/relationships" id="259" r:id="Rcc025e5563fb495b"/>
    <p:sldId xmlns:r="http://schemas.openxmlformats.org/officeDocument/2006/relationships" id="260" r:id="R39baf5a17ef345fb"/>
    <p:sldId xmlns:r="http://schemas.openxmlformats.org/officeDocument/2006/relationships" id="261" r:id="Rb4046bfe779545c4"/>
    <p:sldId xmlns:r="http://schemas.openxmlformats.org/officeDocument/2006/relationships" id="262" r:id="R7326eee591f94a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9a9770c1a4efb" /><Relationship Type="http://schemas.openxmlformats.org/officeDocument/2006/relationships/slide" Target="/ppt/slides/slide1.xml" Id="R0678588083634db5" /><Relationship Type="http://schemas.openxmlformats.org/officeDocument/2006/relationships/slide" Target="/ppt/slides/slide2.xml" Id="R507427a046154aa4" /><Relationship Type="http://schemas.openxmlformats.org/officeDocument/2006/relationships/slide" Target="/ppt/slides/slide3.xml" Id="R4ef1f0bc76cf4b43" /><Relationship Type="http://schemas.openxmlformats.org/officeDocument/2006/relationships/slide" Target="/ppt/slides/slide4.xml" Id="Rcc025e5563fb495b" /><Relationship Type="http://schemas.openxmlformats.org/officeDocument/2006/relationships/slide" Target="/ppt/slides/slide5.xml" Id="R39baf5a17ef345fb" /><Relationship Type="http://schemas.openxmlformats.org/officeDocument/2006/relationships/slide" Target="/ppt/slides/slide6.xml" Id="Rb4046bfe779545c4" /><Relationship Type="http://schemas.openxmlformats.org/officeDocument/2006/relationships/slide" Target="/ppt/slides/slide7.xml" Id="R7326eee591f94a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bc3c14ef84f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d4e636d804d9d" /><Relationship Type="http://schemas.openxmlformats.org/officeDocument/2006/relationships/theme" Target="/ppt/slideMasters/theme/theme1.xml" Id="R3a1259c573ae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bd4e636d804d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b71d1b53146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80a9fce4743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81744ca6941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1b270deaf4f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1dc4b793645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b7ebe631f49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fedc6a6204a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ADLON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ADLON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ADLON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ADLON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ADLON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ADLON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27 341 129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270 407 566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290 737 027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ADLON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KJETIL TRONRUD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ADLON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931 856 170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ADLON AS</a:t>
            </a:r>
          </a:p>
        </p:txBody>
      </p:sp>
    </p:spTree>
  </p:cSld>
  <p:clrMapOvr>
    <a:masterClrMapping xmlns:a="http://schemas.openxmlformats.org/drawingml/2006/main"/>
  </p:clrMapOvr>
</p:sld>
</file>