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6aef71652b40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7b354aaad74fb1"/>
  </p:sldMasterIdLst>
  <p:sldIdLst>
    <p:sldId xmlns:r="http://schemas.openxmlformats.org/officeDocument/2006/relationships" id="256" r:id="R83dd81771e0b4cb1"/>
    <p:sldId xmlns:r="http://schemas.openxmlformats.org/officeDocument/2006/relationships" id="257" r:id="Rc42dffbb73bc44bb"/>
    <p:sldId xmlns:r="http://schemas.openxmlformats.org/officeDocument/2006/relationships" id="258" r:id="Rf93a494ede6c455d"/>
    <p:sldId xmlns:r="http://schemas.openxmlformats.org/officeDocument/2006/relationships" id="259" r:id="R609aa5aa893848e0"/>
    <p:sldId xmlns:r="http://schemas.openxmlformats.org/officeDocument/2006/relationships" id="260" r:id="R4c944bba519a4e25"/>
    <p:sldId xmlns:r="http://schemas.openxmlformats.org/officeDocument/2006/relationships" id="261" r:id="R072bd5aff57640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7b354aaad74fb1" /><Relationship Type="http://schemas.openxmlformats.org/officeDocument/2006/relationships/slide" Target="/ppt/slides/slide1.xml" Id="R83dd81771e0b4cb1" /><Relationship Type="http://schemas.openxmlformats.org/officeDocument/2006/relationships/slide" Target="/ppt/slides/slide2.xml" Id="Rc42dffbb73bc44bb" /><Relationship Type="http://schemas.openxmlformats.org/officeDocument/2006/relationships/slide" Target="/ppt/slides/slide3.xml" Id="Rf93a494ede6c455d" /><Relationship Type="http://schemas.openxmlformats.org/officeDocument/2006/relationships/slide" Target="/ppt/slides/slide4.xml" Id="R609aa5aa893848e0" /><Relationship Type="http://schemas.openxmlformats.org/officeDocument/2006/relationships/slide" Target="/ppt/slides/slide5.xml" Id="R4c944bba519a4e25" /><Relationship Type="http://schemas.openxmlformats.org/officeDocument/2006/relationships/slide" Target="/ppt/slides/slide6.xml" Id="R072bd5aff57640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7193a841eb47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45e9b7a064d1a" /><Relationship Type="http://schemas.openxmlformats.org/officeDocument/2006/relationships/theme" Target="/ppt/slideMasters/theme/theme1.xml" Id="R51e81261cfd84c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545e9b7a064d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e21636a6348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c0ced028e4d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4647dbbd544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f33a7f4424b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649ab801c40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7f170c0b349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PROFF TAKSTSERVICE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PROFF TAKSTSERVICE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PROFF TAKSTSERVICE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PROFF TAKSTSERVICE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PROFF TAKSTSERVICE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PROFF TAKSTSERVICE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PROFF-HOLDING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SBL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PROFF TAKSTSERVICE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Brobekkveien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931 865 579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PROFF TAKSTSERVICE AS</a:t>
            </a:r>
          </a:p>
        </p:txBody>
      </p:sp>
    </p:spTree>
  </p:cSld>
  <p:clrMapOvr>
    <a:masterClrMapping xmlns:a="http://schemas.openxmlformats.org/drawingml/2006/main"/>
  </p:clrMapOvr>
</p:sld>
</file>