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cf55c9394f42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34cf9f8d624c91"/>
  </p:sldMasterIdLst>
  <p:sldIdLst>
    <p:sldId xmlns:r="http://schemas.openxmlformats.org/officeDocument/2006/relationships" id="256" r:id="R7f5b67fffdb04aa3"/>
    <p:sldId xmlns:r="http://schemas.openxmlformats.org/officeDocument/2006/relationships" id="257" r:id="Rcb5a977047924fb8"/>
    <p:sldId xmlns:r="http://schemas.openxmlformats.org/officeDocument/2006/relationships" id="258" r:id="R85bd5c322afd420c"/>
    <p:sldId xmlns:r="http://schemas.openxmlformats.org/officeDocument/2006/relationships" id="259" r:id="R08550e71394f43d1"/>
    <p:sldId xmlns:r="http://schemas.openxmlformats.org/officeDocument/2006/relationships" id="260" r:id="Rb7322d286646445e"/>
    <p:sldId xmlns:r="http://schemas.openxmlformats.org/officeDocument/2006/relationships" id="261" r:id="Ra6e66a5234514e96"/>
    <p:sldId xmlns:r="http://schemas.openxmlformats.org/officeDocument/2006/relationships" id="262" r:id="Rcc347b1f115e46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34cf9f8d624c91" /><Relationship Type="http://schemas.openxmlformats.org/officeDocument/2006/relationships/slide" Target="/ppt/slides/slide1.xml" Id="R7f5b67fffdb04aa3" /><Relationship Type="http://schemas.openxmlformats.org/officeDocument/2006/relationships/slide" Target="/ppt/slides/slide2.xml" Id="Rcb5a977047924fb8" /><Relationship Type="http://schemas.openxmlformats.org/officeDocument/2006/relationships/slide" Target="/ppt/slides/slide3.xml" Id="R85bd5c322afd420c" /><Relationship Type="http://schemas.openxmlformats.org/officeDocument/2006/relationships/slide" Target="/ppt/slides/slide4.xml" Id="R08550e71394f43d1" /><Relationship Type="http://schemas.openxmlformats.org/officeDocument/2006/relationships/slide" Target="/ppt/slides/slide5.xml" Id="Rb7322d286646445e" /><Relationship Type="http://schemas.openxmlformats.org/officeDocument/2006/relationships/slide" Target="/ppt/slides/slide6.xml" Id="Ra6e66a5234514e96" /><Relationship Type="http://schemas.openxmlformats.org/officeDocument/2006/relationships/slide" Target="/ppt/slides/slide7.xml" Id="Rcc347b1f115e46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891cbeeb4c43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b24032d9a4f6d" /><Relationship Type="http://schemas.openxmlformats.org/officeDocument/2006/relationships/theme" Target="/ppt/slideMasters/theme/theme1.xml" Id="R317d9f00759648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ab24032d9a4f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1983de62b44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1a80dab9c44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207b02a7049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c11903dfe40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f1426551d948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6fa82e9b641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49c72fa844a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SENJA ARCTIC WATER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SENJA ARCTIC WATER AS ble etablert [år] og holder til i Husøy I Senja.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45 245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SENJEN INVEST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ASBØL INVEST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9389 Husøy I Senja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931 865 587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SENJA ARCTIC WATER AS</a:t>
            </a:r>
          </a:p>
        </p:txBody>
      </p:sp>
    </p:spTree>
  </p:cSld>
  <p:clrMapOvr>
    <a:masterClrMapping xmlns:a="http://schemas.openxmlformats.org/drawingml/2006/main"/>
  </p:clrMapOvr>
</p:sld>
</file>