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9e8a0d772446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edc0e047e1465c"/>
  </p:sldMasterIdLst>
  <p:sldIdLst>
    <p:sldId xmlns:r="http://schemas.openxmlformats.org/officeDocument/2006/relationships" id="256" r:id="Rd258f428ffd845cd"/>
    <p:sldId xmlns:r="http://schemas.openxmlformats.org/officeDocument/2006/relationships" id="257" r:id="R707cb67fa2e04218"/>
    <p:sldId xmlns:r="http://schemas.openxmlformats.org/officeDocument/2006/relationships" id="258" r:id="Rfea30305ce7d41bc"/>
    <p:sldId xmlns:r="http://schemas.openxmlformats.org/officeDocument/2006/relationships" id="259" r:id="Rbc03bb58eba643f8"/>
    <p:sldId xmlns:r="http://schemas.openxmlformats.org/officeDocument/2006/relationships" id="260" r:id="R8ea8d07acdb945db"/>
    <p:sldId xmlns:r="http://schemas.openxmlformats.org/officeDocument/2006/relationships" id="261" r:id="Ra43c4343a1e04298"/>
    <p:sldId xmlns:r="http://schemas.openxmlformats.org/officeDocument/2006/relationships" id="262" r:id="R4f2028763f7f40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edc0e047e1465c" /><Relationship Type="http://schemas.openxmlformats.org/officeDocument/2006/relationships/slide" Target="/ppt/slides/slide1.xml" Id="Rd258f428ffd845cd" /><Relationship Type="http://schemas.openxmlformats.org/officeDocument/2006/relationships/slide" Target="/ppt/slides/slide2.xml" Id="R707cb67fa2e04218" /><Relationship Type="http://schemas.openxmlformats.org/officeDocument/2006/relationships/slide" Target="/ppt/slides/slide3.xml" Id="Rfea30305ce7d41bc" /><Relationship Type="http://schemas.openxmlformats.org/officeDocument/2006/relationships/slide" Target="/ppt/slides/slide4.xml" Id="Rbc03bb58eba643f8" /><Relationship Type="http://schemas.openxmlformats.org/officeDocument/2006/relationships/slide" Target="/ppt/slides/slide5.xml" Id="R8ea8d07acdb945db" /><Relationship Type="http://schemas.openxmlformats.org/officeDocument/2006/relationships/slide" Target="/ppt/slides/slide6.xml" Id="Ra43c4343a1e04298" /><Relationship Type="http://schemas.openxmlformats.org/officeDocument/2006/relationships/slide" Target="/ppt/slides/slide7.xml" Id="R4f2028763f7f40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87759e24a94f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10875ee414b46" /><Relationship Type="http://schemas.openxmlformats.org/officeDocument/2006/relationships/theme" Target="/ppt/slideMasters/theme/theme1.xml" Id="Rb9d7d66fcee04c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610875ee414b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481de98bf4b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8c89da39044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f10eb755547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569ecadf241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dc6ab97f440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159fc8cce4e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f46e2a3ea344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TRD RØRSERVICE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TRD RØRSERVICE AS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1 922 542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−48 977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279 361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 LANGOLF  –  53,3 %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TANGEN LANGOLF  –  23,3 %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VILDE FASTERAUNE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Heggbakken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931 870 513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TRD RØRSERVICE AS</a:t>
            </a:r>
          </a:p>
        </p:txBody>
      </p:sp>
    </p:spTree>
  </p:cSld>
  <p:clrMapOvr>
    <a:masterClrMapping xmlns:a="http://schemas.openxmlformats.org/drawingml/2006/main"/>
  </p:clrMapOvr>
</p:sld>
</file>