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f3d469057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d7b2ffdb94d54"/>
  </p:sldMasterIdLst>
  <p:sldIdLst>
    <p:sldId xmlns:r="http://schemas.openxmlformats.org/officeDocument/2006/relationships" id="256" r:id="Rc75a68117df54247"/>
    <p:sldId xmlns:r="http://schemas.openxmlformats.org/officeDocument/2006/relationships" id="257" r:id="Rbcfd3df3c0324b90"/>
    <p:sldId xmlns:r="http://schemas.openxmlformats.org/officeDocument/2006/relationships" id="258" r:id="R30443da9ca1d4111"/>
    <p:sldId xmlns:r="http://schemas.openxmlformats.org/officeDocument/2006/relationships" id="259" r:id="R562beeb848f04638"/>
    <p:sldId xmlns:r="http://schemas.openxmlformats.org/officeDocument/2006/relationships" id="260" r:id="Rc6319dd070d84472"/>
    <p:sldId xmlns:r="http://schemas.openxmlformats.org/officeDocument/2006/relationships" id="261" r:id="R5f2f9c41abf94aa7"/>
    <p:sldId xmlns:r="http://schemas.openxmlformats.org/officeDocument/2006/relationships" id="262" r:id="Rd07ae82011df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d7b2ffdb94d54" /><Relationship Type="http://schemas.openxmlformats.org/officeDocument/2006/relationships/slide" Target="/ppt/slides/slide1.xml" Id="Rc75a68117df54247" /><Relationship Type="http://schemas.openxmlformats.org/officeDocument/2006/relationships/slide" Target="/ppt/slides/slide2.xml" Id="Rbcfd3df3c0324b90" /><Relationship Type="http://schemas.openxmlformats.org/officeDocument/2006/relationships/slide" Target="/ppt/slides/slide3.xml" Id="R30443da9ca1d4111" /><Relationship Type="http://schemas.openxmlformats.org/officeDocument/2006/relationships/slide" Target="/ppt/slides/slide4.xml" Id="R562beeb848f04638" /><Relationship Type="http://schemas.openxmlformats.org/officeDocument/2006/relationships/slide" Target="/ppt/slides/slide5.xml" Id="Rc6319dd070d84472" /><Relationship Type="http://schemas.openxmlformats.org/officeDocument/2006/relationships/slide" Target="/ppt/slides/slide6.xml" Id="R5f2f9c41abf94aa7" /><Relationship Type="http://schemas.openxmlformats.org/officeDocument/2006/relationships/slide" Target="/ppt/slides/slide7.xml" Id="Rd07ae82011df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329d6ad75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af49b9674fb9" /><Relationship Type="http://schemas.openxmlformats.org/officeDocument/2006/relationships/theme" Target="/ppt/slideMasters/theme/theme1.xml" Id="Rf1de457cc5a6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aaf49b967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de039363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0ea4e262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976c568b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c5cb936ef43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b34366f2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c863a347143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a57171dff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GULLVEIG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GULLVEIG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TØRNENG WIK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Guro Tørneng Wik, Vestbøtunet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931 873 628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GULLVEIG AS</a:t>
            </a:r>
          </a:p>
        </p:txBody>
      </p:sp>
    </p:spTree>
  </p:cSld>
  <p:clrMapOvr>
    <a:masterClrMapping xmlns:a="http://schemas.openxmlformats.org/drawingml/2006/main"/>
  </p:clrMapOvr>
</p:sld>
</file>