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020a82d2a1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c177bc4b464155"/>
  </p:sldMasterIdLst>
  <p:sldIdLst>
    <p:sldId xmlns:r="http://schemas.openxmlformats.org/officeDocument/2006/relationships" id="256" r:id="Rfa5610aae9614b5f"/>
    <p:sldId xmlns:r="http://schemas.openxmlformats.org/officeDocument/2006/relationships" id="257" r:id="Rddd724c70c4247a3"/>
    <p:sldId xmlns:r="http://schemas.openxmlformats.org/officeDocument/2006/relationships" id="258" r:id="R247a0dc543b94d18"/>
    <p:sldId xmlns:r="http://schemas.openxmlformats.org/officeDocument/2006/relationships" id="259" r:id="Rb7c055b1c1ed495b"/>
    <p:sldId xmlns:r="http://schemas.openxmlformats.org/officeDocument/2006/relationships" id="260" r:id="Re0d6a55369444748"/>
    <p:sldId xmlns:r="http://schemas.openxmlformats.org/officeDocument/2006/relationships" id="261" r:id="R2e8cecadd53b41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177bc4b464155" /><Relationship Type="http://schemas.openxmlformats.org/officeDocument/2006/relationships/slide" Target="/ppt/slides/slide1.xml" Id="Rfa5610aae9614b5f" /><Relationship Type="http://schemas.openxmlformats.org/officeDocument/2006/relationships/slide" Target="/ppt/slides/slide2.xml" Id="Rddd724c70c4247a3" /><Relationship Type="http://schemas.openxmlformats.org/officeDocument/2006/relationships/slide" Target="/ppt/slides/slide3.xml" Id="R247a0dc543b94d18" /><Relationship Type="http://schemas.openxmlformats.org/officeDocument/2006/relationships/slide" Target="/ppt/slides/slide4.xml" Id="Rb7c055b1c1ed495b" /><Relationship Type="http://schemas.openxmlformats.org/officeDocument/2006/relationships/slide" Target="/ppt/slides/slide5.xml" Id="Re0d6a55369444748" /><Relationship Type="http://schemas.openxmlformats.org/officeDocument/2006/relationships/slide" Target="/ppt/slides/slide6.xml" Id="R2e8cecadd53b41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498bdc9aa4a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e8779d1a3493a" /><Relationship Type="http://schemas.openxmlformats.org/officeDocument/2006/relationships/theme" Target="/ppt/slideMasters/theme/theme1.xml" Id="R8bdc2f8285164b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e8779d1a349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1dea8f9b5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7d94ef1b9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79f5c049b45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054e6f39243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56a6ce0454b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89eaacf614a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 ALIZI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Selmers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931 875 310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