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c82cb86f0349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5e3ea9df7d4942"/>
  </p:sldMasterIdLst>
  <p:sldIdLst>
    <p:sldId xmlns:r="http://schemas.openxmlformats.org/officeDocument/2006/relationships" id="256" r:id="R919ce70fa0fa4cac"/>
    <p:sldId xmlns:r="http://schemas.openxmlformats.org/officeDocument/2006/relationships" id="257" r:id="R8056801ec95a4cf2"/>
    <p:sldId xmlns:r="http://schemas.openxmlformats.org/officeDocument/2006/relationships" id="258" r:id="R956494aa5609499a"/>
    <p:sldId xmlns:r="http://schemas.openxmlformats.org/officeDocument/2006/relationships" id="259" r:id="R8a9b408e95eb48fc"/>
    <p:sldId xmlns:r="http://schemas.openxmlformats.org/officeDocument/2006/relationships" id="260" r:id="R7b01bf883cf946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5e3ea9df7d4942" /><Relationship Type="http://schemas.openxmlformats.org/officeDocument/2006/relationships/slide" Target="/ppt/slides/slide1.xml" Id="R919ce70fa0fa4cac" /><Relationship Type="http://schemas.openxmlformats.org/officeDocument/2006/relationships/slide" Target="/ppt/slides/slide2.xml" Id="R8056801ec95a4cf2" /><Relationship Type="http://schemas.openxmlformats.org/officeDocument/2006/relationships/slide" Target="/ppt/slides/slide3.xml" Id="R956494aa5609499a" /><Relationship Type="http://schemas.openxmlformats.org/officeDocument/2006/relationships/slide" Target="/ppt/slides/slide4.xml" Id="R8a9b408e95eb48fc" /><Relationship Type="http://schemas.openxmlformats.org/officeDocument/2006/relationships/slide" Target="/ppt/slides/slide5.xml" Id="R7b01bf883cf946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3d764d0e5849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0b8a280c24b23" /><Relationship Type="http://schemas.openxmlformats.org/officeDocument/2006/relationships/theme" Target="/ppt/slideMasters/theme/theme1.xml" Id="Re8e60925ff424e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c0b8a280c24b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383ae16cc4e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f07870f6348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c5e477d9c43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4a284420e45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86948cd8b40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ALI ALIZI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 ALIZI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ALI ALIZI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 ALIZI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 ALIZI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 ALIZI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Selmers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931 875 310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 ALIZI</a:t>
            </a:r>
          </a:p>
        </p:txBody>
      </p:sp>
    </p:spTree>
  </p:cSld>
  <p:clrMapOvr>
    <a:masterClrMapping xmlns:a="http://schemas.openxmlformats.org/drawingml/2006/main"/>
  </p:clrMapOvr>
</p:sld>
</file>