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07d38a6b9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eaab1a8a44556"/>
  </p:sldMasterIdLst>
  <p:sldIdLst>
    <p:sldId xmlns:r="http://schemas.openxmlformats.org/officeDocument/2006/relationships" id="256" r:id="R0ae0ebe2b5684c16"/>
    <p:sldId xmlns:r="http://schemas.openxmlformats.org/officeDocument/2006/relationships" id="257" r:id="R9a524ffd59d44aa2"/>
    <p:sldId xmlns:r="http://schemas.openxmlformats.org/officeDocument/2006/relationships" id="258" r:id="Rc89f77e045c04347"/>
    <p:sldId xmlns:r="http://schemas.openxmlformats.org/officeDocument/2006/relationships" id="259" r:id="R67579921d973413a"/>
    <p:sldId xmlns:r="http://schemas.openxmlformats.org/officeDocument/2006/relationships" id="260" r:id="R2172b10d8e7c4eb5"/>
    <p:sldId xmlns:r="http://schemas.openxmlformats.org/officeDocument/2006/relationships" id="261" r:id="R62450c2426c9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eaab1a8a44556" /><Relationship Type="http://schemas.openxmlformats.org/officeDocument/2006/relationships/slide" Target="/ppt/slides/slide1.xml" Id="R0ae0ebe2b5684c16" /><Relationship Type="http://schemas.openxmlformats.org/officeDocument/2006/relationships/slide" Target="/ppt/slides/slide2.xml" Id="R9a524ffd59d44aa2" /><Relationship Type="http://schemas.openxmlformats.org/officeDocument/2006/relationships/slide" Target="/ppt/slides/slide3.xml" Id="Rc89f77e045c04347" /><Relationship Type="http://schemas.openxmlformats.org/officeDocument/2006/relationships/slide" Target="/ppt/slides/slide4.xml" Id="R67579921d973413a" /><Relationship Type="http://schemas.openxmlformats.org/officeDocument/2006/relationships/slide" Target="/ppt/slides/slide5.xml" Id="R2172b10d8e7c4eb5" /><Relationship Type="http://schemas.openxmlformats.org/officeDocument/2006/relationships/slide" Target="/ppt/slides/slide6.xml" Id="R62450c2426c9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097d202c6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7198248e4f0d" /><Relationship Type="http://schemas.openxmlformats.org/officeDocument/2006/relationships/theme" Target="/ppt/slideMasters/theme/theme1.xml" Id="Rec1d92a80334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87198248e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078b991d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77eb63c6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efe04905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4e25802c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f2ca93f6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424857fb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