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f3b62e6b9a42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a1c5a12e774b26"/>
  </p:sldMasterIdLst>
  <p:sldIdLst>
    <p:sldId xmlns:r="http://schemas.openxmlformats.org/officeDocument/2006/relationships" id="256" r:id="R6b7b770dd0784e88"/>
    <p:sldId xmlns:r="http://schemas.openxmlformats.org/officeDocument/2006/relationships" id="257" r:id="Rb04bace587b24410"/>
    <p:sldId xmlns:r="http://schemas.openxmlformats.org/officeDocument/2006/relationships" id="258" r:id="Rd77ec988add24f08"/>
    <p:sldId xmlns:r="http://schemas.openxmlformats.org/officeDocument/2006/relationships" id="259" r:id="R3f5ea50d6e464698"/>
    <p:sldId xmlns:r="http://schemas.openxmlformats.org/officeDocument/2006/relationships" id="260" r:id="Rb77ba63b24c64213"/>
    <p:sldId xmlns:r="http://schemas.openxmlformats.org/officeDocument/2006/relationships" id="261" r:id="Rd3acc332495c41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1c5a12e774b26" /><Relationship Type="http://schemas.openxmlformats.org/officeDocument/2006/relationships/slide" Target="/ppt/slides/slide1.xml" Id="R6b7b770dd0784e88" /><Relationship Type="http://schemas.openxmlformats.org/officeDocument/2006/relationships/slide" Target="/ppt/slides/slide2.xml" Id="Rb04bace587b24410" /><Relationship Type="http://schemas.openxmlformats.org/officeDocument/2006/relationships/slide" Target="/ppt/slides/slide3.xml" Id="Rd77ec988add24f08" /><Relationship Type="http://schemas.openxmlformats.org/officeDocument/2006/relationships/slide" Target="/ppt/slides/slide4.xml" Id="R3f5ea50d6e464698" /><Relationship Type="http://schemas.openxmlformats.org/officeDocument/2006/relationships/slide" Target="/ppt/slides/slide5.xml" Id="Rb77ba63b24c64213" /><Relationship Type="http://schemas.openxmlformats.org/officeDocument/2006/relationships/slide" Target="/ppt/slides/slide6.xml" Id="Rd3acc332495c41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7b976d4df44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1c1d684d84c08" /><Relationship Type="http://schemas.openxmlformats.org/officeDocument/2006/relationships/theme" Target="/ppt/slideMasters/theme/theme1.xml" Id="R332d79bad3c84a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c1c1d684d84c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cda0e59be40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1a3be18674a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ce95a5c5e4f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be9f35c4843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b4b7318d24e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c56a405c648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LANDBRUKSRÅDGIVING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LANDBRUKSRÅDGIVING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LANDBRUKSRÅDGIVING SA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LANDBRUKSRÅDGIVING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LANDBRUKSRÅDGIVING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LANDBRUKSRÅDGIVING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417 123 784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5 431 006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7 100 869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106 672 737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175 574 801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LANDBRUKSRÅDGIVING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1433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nlr@nlr.no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www.nlr.no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931 892 126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LANDBRUKSRÅDGIVING SA</a:t>
            </a:r>
          </a:p>
        </p:txBody>
      </p:sp>
    </p:spTree>
  </p:cSld>
  <p:clrMapOvr>
    <a:masterClrMapping xmlns:a="http://schemas.openxmlformats.org/drawingml/2006/main"/>
  </p:clrMapOvr>
</p:sld>
</file>