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f20a9e4f1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1ec714b854409"/>
  </p:sldMasterIdLst>
  <p:sldIdLst>
    <p:sldId xmlns:r="http://schemas.openxmlformats.org/officeDocument/2006/relationships" id="256" r:id="R398fdfbb21484dcc"/>
    <p:sldId xmlns:r="http://schemas.openxmlformats.org/officeDocument/2006/relationships" id="257" r:id="Rab59875a03d54d73"/>
    <p:sldId xmlns:r="http://schemas.openxmlformats.org/officeDocument/2006/relationships" id="258" r:id="R10b086b763e04399"/>
    <p:sldId xmlns:r="http://schemas.openxmlformats.org/officeDocument/2006/relationships" id="259" r:id="Rb461b56037c24f7b"/>
    <p:sldId xmlns:r="http://schemas.openxmlformats.org/officeDocument/2006/relationships" id="260" r:id="R479aced8739f4d21"/>
    <p:sldId xmlns:r="http://schemas.openxmlformats.org/officeDocument/2006/relationships" id="261" r:id="Rbbd807b02858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1ec714b854409" /><Relationship Type="http://schemas.openxmlformats.org/officeDocument/2006/relationships/slide" Target="/ppt/slides/slide1.xml" Id="R398fdfbb21484dcc" /><Relationship Type="http://schemas.openxmlformats.org/officeDocument/2006/relationships/slide" Target="/ppt/slides/slide2.xml" Id="Rab59875a03d54d73" /><Relationship Type="http://schemas.openxmlformats.org/officeDocument/2006/relationships/slide" Target="/ppt/slides/slide3.xml" Id="R10b086b763e04399" /><Relationship Type="http://schemas.openxmlformats.org/officeDocument/2006/relationships/slide" Target="/ppt/slides/slide4.xml" Id="Rb461b56037c24f7b" /><Relationship Type="http://schemas.openxmlformats.org/officeDocument/2006/relationships/slide" Target="/ppt/slides/slide5.xml" Id="R479aced8739f4d21" /><Relationship Type="http://schemas.openxmlformats.org/officeDocument/2006/relationships/slide" Target="/ppt/slides/slide6.xml" Id="Rbbd807b02858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198e5d9e4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35c41ea1340db" /><Relationship Type="http://schemas.openxmlformats.org/officeDocument/2006/relationships/theme" Target="/ppt/slideMasters/theme/theme1.xml" Id="Rd0109c350fcc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35c41ea13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78acd34a3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51a3794d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a7291a12e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ac4b0344a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62510b4a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0a3ed85b8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ALBERT &amp; VÆRNES FLYTTEBYRÅ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ALBERT &amp; VÆRNES FLYTTEBYRÅ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199C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www.albertvaernes.no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931 892 568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