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6959f271c48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f86552fc2463f"/>
  </p:sldMasterIdLst>
  <p:sldIdLst>
    <p:sldId xmlns:r="http://schemas.openxmlformats.org/officeDocument/2006/relationships" id="256" r:id="R22a8dd4a34954c4b"/>
    <p:sldId xmlns:r="http://schemas.openxmlformats.org/officeDocument/2006/relationships" id="257" r:id="Rfe7198ca03de4c43"/>
    <p:sldId xmlns:r="http://schemas.openxmlformats.org/officeDocument/2006/relationships" id="258" r:id="R0609f3d2ccde454e"/>
    <p:sldId xmlns:r="http://schemas.openxmlformats.org/officeDocument/2006/relationships" id="259" r:id="R6e974dc760014f85"/>
    <p:sldId xmlns:r="http://schemas.openxmlformats.org/officeDocument/2006/relationships" id="260" r:id="Rbdf181d542524df7"/>
    <p:sldId xmlns:r="http://schemas.openxmlformats.org/officeDocument/2006/relationships" id="261" r:id="R6ac59173e1c1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f86552fc2463f" /><Relationship Type="http://schemas.openxmlformats.org/officeDocument/2006/relationships/slide" Target="/ppt/slides/slide1.xml" Id="R22a8dd4a34954c4b" /><Relationship Type="http://schemas.openxmlformats.org/officeDocument/2006/relationships/slide" Target="/ppt/slides/slide2.xml" Id="Rfe7198ca03de4c43" /><Relationship Type="http://schemas.openxmlformats.org/officeDocument/2006/relationships/slide" Target="/ppt/slides/slide3.xml" Id="R0609f3d2ccde454e" /><Relationship Type="http://schemas.openxmlformats.org/officeDocument/2006/relationships/slide" Target="/ppt/slides/slide4.xml" Id="R6e974dc760014f85" /><Relationship Type="http://schemas.openxmlformats.org/officeDocument/2006/relationships/slide" Target="/ppt/slides/slide5.xml" Id="Rbdf181d542524df7" /><Relationship Type="http://schemas.openxmlformats.org/officeDocument/2006/relationships/slide" Target="/ppt/slides/slide6.xml" Id="R6ac59173e1c1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187facef3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6bd2517a4f2c" /><Relationship Type="http://schemas.openxmlformats.org/officeDocument/2006/relationships/theme" Target="/ppt/slideMasters/theme/theme1.xml" Id="R3fe3783ba5f3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f6bd2517a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e652f5e7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30831d005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941f6aa5d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9b3d98c2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26ca89ee6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98cc6a5e6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BAKSTERKAILLN &amp; KOKKEN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8640 Hemnesberget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931 898 019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BAKSTERKAILLN &amp; KOKKEN AS</a:t>
            </a:r>
          </a:p>
        </p:txBody>
      </p:sp>
    </p:spTree>
  </p:cSld>
  <p:clrMapOvr>
    <a:masterClrMapping xmlns:a="http://schemas.openxmlformats.org/drawingml/2006/main"/>
  </p:clrMapOvr>
</p:sld>
</file>