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992a2228a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cbc20a0bd1462b"/>
  </p:sldMasterIdLst>
  <p:sldIdLst>
    <p:sldId xmlns:r="http://schemas.openxmlformats.org/officeDocument/2006/relationships" id="256" r:id="Re26b6d09580c4b44"/>
    <p:sldId xmlns:r="http://schemas.openxmlformats.org/officeDocument/2006/relationships" id="257" r:id="Rb18669447ef24fce"/>
    <p:sldId xmlns:r="http://schemas.openxmlformats.org/officeDocument/2006/relationships" id="258" r:id="R3ef6f47d7d944057"/>
    <p:sldId xmlns:r="http://schemas.openxmlformats.org/officeDocument/2006/relationships" id="259" r:id="R2fa3ddc74c6b4f61"/>
    <p:sldId xmlns:r="http://schemas.openxmlformats.org/officeDocument/2006/relationships" id="260" r:id="Rfe8cd2b7b998462d"/>
    <p:sldId xmlns:r="http://schemas.openxmlformats.org/officeDocument/2006/relationships" id="261" r:id="Rb60714000c41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bc20a0bd1462b" /><Relationship Type="http://schemas.openxmlformats.org/officeDocument/2006/relationships/slide" Target="/ppt/slides/slide1.xml" Id="Re26b6d09580c4b44" /><Relationship Type="http://schemas.openxmlformats.org/officeDocument/2006/relationships/slide" Target="/ppt/slides/slide2.xml" Id="Rb18669447ef24fce" /><Relationship Type="http://schemas.openxmlformats.org/officeDocument/2006/relationships/slide" Target="/ppt/slides/slide3.xml" Id="R3ef6f47d7d944057" /><Relationship Type="http://schemas.openxmlformats.org/officeDocument/2006/relationships/slide" Target="/ppt/slides/slide4.xml" Id="R2fa3ddc74c6b4f61" /><Relationship Type="http://schemas.openxmlformats.org/officeDocument/2006/relationships/slide" Target="/ppt/slides/slide5.xml" Id="Rfe8cd2b7b998462d" /><Relationship Type="http://schemas.openxmlformats.org/officeDocument/2006/relationships/slide" Target="/ppt/slides/slide6.xml" Id="Rb60714000c41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e8ae783c54d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6ba2cd99243a2" /><Relationship Type="http://schemas.openxmlformats.org/officeDocument/2006/relationships/theme" Target="/ppt/slideMasters/theme/theme1.xml" Id="R78457bece274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76ba2cd99243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cd3b277fb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ffa8d04bb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106769f9a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ad15482f2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b767ce46442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5f275623d45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BAKSTERKAILLN &amp; KOKKEN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BAKSTERKAILLN &amp; KOKKEN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BAKSTERKAILLN &amp; KOKKEN AS ble etablert [år] og holder til i Hemnesberget.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BAKSTERKAILLN &amp; KOKKEN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BAKSTERKAILLN &amp; KOKKEN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BAKSTERKAILLN &amp; KOKKEN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1 208 298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187 243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480 862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BAKSTERKAILLN &amp; KOKKEN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8640 Hemnesberget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931 898 019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BAKSTERKAILLN &amp; KOKKEN AS</a:t>
            </a:r>
          </a:p>
        </p:txBody>
      </p:sp>
    </p:spTree>
  </p:cSld>
  <p:clrMapOvr>
    <a:masterClrMapping xmlns:a="http://schemas.openxmlformats.org/drawingml/2006/main"/>
  </p:clrMapOvr>
</p:sld>
</file>