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ddc24640547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1ae69765934a32"/>
  </p:sldMasterIdLst>
  <p:sldIdLst>
    <p:sldId xmlns:r="http://schemas.openxmlformats.org/officeDocument/2006/relationships" id="256" r:id="R467454aa66ee451e"/>
    <p:sldId xmlns:r="http://schemas.openxmlformats.org/officeDocument/2006/relationships" id="257" r:id="R7d50b2385515481e"/>
    <p:sldId xmlns:r="http://schemas.openxmlformats.org/officeDocument/2006/relationships" id="258" r:id="R3dd36a1bf8e04c37"/>
    <p:sldId xmlns:r="http://schemas.openxmlformats.org/officeDocument/2006/relationships" id="259" r:id="Re9e1ca59205947ce"/>
    <p:sldId xmlns:r="http://schemas.openxmlformats.org/officeDocument/2006/relationships" id="260" r:id="R1b6c29663fa94efb"/>
    <p:sldId xmlns:r="http://schemas.openxmlformats.org/officeDocument/2006/relationships" id="261" r:id="R000be93c7449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1ae69765934a32" /><Relationship Type="http://schemas.openxmlformats.org/officeDocument/2006/relationships/slide" Target="/ppt/slides/slide1.xml" Id="R467454aa66ee451e" /><Relationship Type="http://schemas.openxmlformats.org/officeDocument/2006/relationships/slide" Target="/ppt/slides/slide2.xml" Id="R7d50b2385515481e" /><Relationship Type="http://schemas.openxmlformats.org/officeDocument/2006/relationships/slide" Target="/ppt/slides/slide3.xml" Id="R3dd36a1bf8e04c37" /><Relationship Type="http://schemas.openxmlformats.org/officeDocument/2006/relationships/slide" Target="/ppt/slides/slide4.xml" Id="Re9e1ca59205947ce" /><Relationship Type="http://schemas.openxmlformats.org/officeDocument/2006/relationships/slide" Target="/ppt/slides/slide5.xml" Id="R1b6c29663fa94efb" /><Relationship Type="http://schemas.openxmlformats.org/officeDocument/2006/relationships/slide" Target="/ppt/slides/slide6.xml" Id="R000be93c7449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cd96f8647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ab1aab3f44779" /><Relationship Type="http://schemas.openxmlformats.org/officeDocument/2006/relationships/theme" Target="/ppt/slideMasters/theme/theme1.xml" Id="Rc4384c175dbf43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ab1aab3f447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b1ca5c164e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50c969d23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a2bd5c9c34f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4f7dd93f46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83b5a729b4f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762c56905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