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ab702d854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61cc54c664dd7"/>
  </p:sldMasterIdLst>
  <p:sldIdLst>
    <p:sldId xmlns:r="http://schemas.openxmlformats.org/officeDocument/2006/relationships" id="256" r:id="R60837ffc6ffe4053"/>
    <p:sldId xmlns:r="http://schemas.openxmlformats.org/officeDocument/2006/relationships" id="257" r:id="Rec73da94d5aa48b5"/>
    <p:sldId xmlns:r="http://schemas.openxmlformats.org/officeDocument/2006/relationships" id="258" r:id="Rc767791f29b04239"/>
    <p:sldId xmlns:r="http://schemas.openxmlformats.org/officeDocument/2006/relationships" id="259" r:id="R51806df17b4a4b26"/>
    <p:sldId xmlns:r="http://schemas.openxmlformats.org/officeDocument/2006/relationships" id="260" r:id="R8e67a68847594501"/>
    <p:sldId xmlns:r="http://schemas.openxmlformats.org/officeDocument/2006/relationships" id="261" r:id="R5da525863f16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61cc54c664dd7" /><Relationship Type="http://schemas.openxmlformats.org/officeDocument/2006/relationships/slide" Target="/ppt/slides/slide1.xml" Id="R60837ffc6ffe4053" /><Relationship Type="http://schemas.openxmlformats.org/officeDocument/2006/relationships/slide" Target="/ppt/slides/slide2.xml" Id="Rec73da94d5aa48b5" /><Relationship Type="http://schemas.openxmlformats.org/officeDocument/2006/relationships/slide" Target="/ppt/slides/slide3.xml" Id="Rc767791f29b04239" /><Relationship Type="http://schemas.openxmlformats.org/officeDocument/2006/relationships/slide" Target="/ppt/slides/slide4.xml" Id="R51806df17b4a4b26" /><Relationship Type="http://schemas.openxmlformats.org/officeDocument/2006/relationships/slide" Target="/ppt/slides/slide5.xml" Id="R8e67a68847594501" /><Relationship Type="http://schemas.openxmlformats.org/officeDocument/2006/relationships/slide" Target="/ppt/slides/slide6.xml" Id="R5da525863f16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b0079adf6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df2622320400e" /><Relationship Type="http://schemas.openxmlformats.org/officeDocument/2006/relationships/theme" Target="/ppt/slideMasters/theme/theme1.xml" Id="R571977a7f3ff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df2622320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8833ccc1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ed9048bd4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279d8a012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2f6c7e2aa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8ca1d29f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fb9feadd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OSLO FLIS&amp;MALER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FLIS&amp;MALER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OSLO FLIS&amp;MALER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FLIS&amp;MALER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FLIS&amp;MALER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FLIS&amp;MALER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FLIS&amp;MALER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Enebakkvei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OSLO FLIS&amp;MALER AS</a:t>
            </a:r>
          </a:p>
        </p:txBody>
      </p:sp>
    </p:spTree>
  </p:cSld>
  <p:clrMapOvr>
    <a:masterClrMapping xmlns:a="http://schemas.openxmlformats.org/drawingml/2006/main"/>
  </p:clrMapOvr>
</p:sld>
</file>