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0ee8241fa24f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44243b9ac6e4a50"/>
  </p:sldMasterIdLst>
  <p:sldIdLst>
    <p:sldId xmlns:r="http://schemas.openxmlformats.org/officeDocument/2006/relationships" id="256" r:id="R2ec0a3b7083848bc"/>
    <p:sldId xmlns:r="http://schemas.openxmlformats.org/officeDocument/2006/relationships" id="257" r:id="R92d885ee2e464ba0"/>
    <p:sldId xmlns:r="http://schemas.openxmlformats.org/officeDocument/2006/relationships" id="258" r:id="R9e4c1384a1fa42bd"/>
    <p:sldId xmlns:r="http://schemas.openxmlformats.org/officeDocument/2006/relationships" id="259" r:id="R6de788a830324492"/>
    <p:sldId xmlns:r="http://schemas.openxmlformats.org/officeDocument/2006/relationships" id="260" r:id="Radc0e86801c14b01"/>
    <p:sldId xmlns:r="http://schemas.openxmlformats.org/officeDocument/2006/relationships" id="261" r:id="Rf30eb6593feb4a4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4243b9ac6e4a50" /><Relationship Type="http://schemas.openxmlformats.org/officeDocument/2006/relationships/slide" Target="/ppt/slides/slide1.xml" Id="R2ec0a3b7083848bc" /><Relationship Type="http://schemas.openxmlformats.org/officeDocument/2006/relationships/slide" Target="/ppt/slides/slide2.xml" Id="R92d885ee2e464ba0" /><Relationship Type="http://schemas.openxmlformats.org/officeDocument/2006/relationships/slide" Target="/ppt/slides/slide3.xml" Id="R9e4c1384a1fa42bd" /><Relationship Type="http://schemas.openxmlformats.org/officeDocument/2006/relationships/slide" Target="/ppt/slides/slide4.xml" Id="R6de788a830324492" /><Relationship Type="http://schemas.openxmlformats.org/officeDocument/2006/relationships/slide" Target="/ppt/slides/slide5.xml" Id="Radc0e86801c14b01" /><Relationship Type="http://schemas.openxmlformats.org/officeDocument/2006/relationships/slide" Target="/ppt/slides/slide6.xml" Id="Rf30eb6593feb4a4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a57a848a6d441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8409e00ee64391" /><Relationship Type="http://schemas.openxmlformats.org/officeDocument/2006/relationships/theme" Target="/ppt/slideMasters/theme/theme1.xml" Id="R3bcaa00c9c004f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8409e00ee643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7efa3dd8cd4a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40e0ce952a4a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fe3d6c84884c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eed718a3644b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bd153fa0c4487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535929b7e64e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OSLO FLIS&amp;MALER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OSLO FLIS&amp;MALER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OSLO FLIS&amp;MALER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OSLO FLIS&amp;MALER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OSLO FLIS&amp;MALER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OSLO FLIS&amp;MALER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412 366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82 158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70 881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73 419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135 552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OSLO FLIS&amp;MALER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Enebakkvei 121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1188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931 908 111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OSLO FLIS&amp;MALER AS</a:t>
            </a:r>
          </a:p>
        </p:txBody>
      </p:sp>
    </p:spTree>
  </p:cSld>
  <p:clrMapOvr>
    <a:masterClrMapping xmlns:a="http://schemas.openxmlformats.org/drawingml/2006/main"/>
  </p:clrMapOvr>
</p:sld>
</file>