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f5d52ba25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c3ef06c364287"/>
  </p:sldMasterIdLst>
  <p:sldIdLst>
    <p:sldId xmlns:r="http://schemas.openxmlformats.org/officeDocument/2006/relationships" id="256" r:id="R2dee005e696f4f84"/>
    <p:sldId xmlns:r="http://schemas.openxmlformats.org/officeDocument/2006/relationships" id="257" r:id="Rf5409d2b17bb40d5"/>
    <p:sldId xmlns:r="http://schemas.openxmlformats.org/officeDocument/2006/relationships" id="258" r:id="R0b40690b4893437f"/>
    <p:sldId xmlns:r="http://schemas.openxmlformats.org/officeDocument/2006/relationships" id="259" r:id="R0599b894bd8d4acb"/>
    <p:sldId xmlns:r="http://schemas.openxmlformats.org/officeDocument/2006/relationships" id="260" r:id="Rc503fc6f2967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3ef06c364287" /><Relationship Type="http://schemas.openxmlformats.org/officeDocument/2006/relationships/slide" Target="/ppt/slides/slide1.xml" Id="R2dee005e696f4f84" /><Relationship Type="http://schemas.openxmlformats.org/officeDocument/2006/relationships/slide" Target="/ppt/slides/slide2.xml" Id="Rf5409d2b17bb40d5" /><Relationship Type="http://schemas.openxmlformats.org/officeDocument/2006/relationships/slide" Target="/ppt/slides/slide3.xml" Id="R0b40690b4893437f" /><Relationship Type="http://schemas.openxmlformats.org/officeDocument/2006/relationships/slide" Target="/ppt/slides/slide4.xml" Id="R0599b894bd8d4acb" /><Relationship Type="http://schemas.openxmlformats.org/officeDocument/2006/relationships/slide" Target="/ppt/slides/slide5.xml" Id="Rc503fc6f2967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ff7634a62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08194fb8486b" /><Relationship Type="http://schemas.openxmlformats.org/officeDocument/2006/relationships/theme" Target="/ppt/slideMasters/theme/theme1.xml" Id="R23c93acff596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e08194fb8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ce76dbca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17c7467b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ac27f3ca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e2ccad88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75f20027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AZLAN ADALAT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AZLAN ADALAT TRANSPORT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577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