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839eb8824b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4129dbbf1b413e"/>
  </p:sldMasterIdLst>
  <p:sldIdLst>
    <p:sldId xmlns:r="http://schemas.openxmlformats.org/officeDocument/2006/relationships" id="256" r:id="Rbb24c31e3b8344f2"/>
    <p:sldId xmlns:r="http://schemas.openxmlformats.org/officeDocument/2006/relationships" id="257" r:id="R92a888bac9cd4a5d"/>
    <p:sldId xmlns:r="http://schemas.openxmlformats.org/officeDocument/2006/relationships" id="258" r:id="Rfd446c6411a0442c"/>
    <p:sldId xmlns:r="http://schemas.openxmlformats.org/officeDocument/2006/relationships" id="259" r:id="Ra6f19b82bd3e4521"/>
    <p:sldId xmlns:r="http://schemas.openxmlformats.org/officeDocument/2006/relationships" id="260" r:id="Rf1b1f9d6426f49e6"/>
    <p:sldId xmlns:r="http://schemas.openxmlformats.org/officeDocument/2006/relationships" id="261" r:id="Rc216009ba04348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129dbbf1b413e" /><Relationship Type="http://schemas.openxmlformats.org/officeDocument/2006/relationships/slide" Target="/ppt/slides/slide1.xml" Id="Rbb24c31e3b8344f2" /><Relationship Type="http://schemas.openxmlformats.org/officeDocument/2006/relationships/slide" Target="/ppt/slides/slide2.xml" Id="R92a888bac9cd4a5d" /><Relationship Type="http://schemas.openxmlformats.org/officeDocument/2006/relationships/slide" Target="/ppt/slides/slide3.xml" Id="Rfd446c6411a0442c" /><Relationship Type="http://schemas.openxmlformats.org/officeDocument/2006/relationships/slide" Target="/ppt/slides/slide4.xml" Id="Ra6f19b82bd3e4521" /><Relationship Type="http://schemas.openxmlformats.org/officeDocument/2006/relationships/slide" Target="/ppt/slides/slide5.xml" Id="Rf1b1f9d6426f49e6" /><Relationship Type="http://schemas.openxmlformats.org/officeDocument/2006/relationships/slide" Target="/ppt/slides/slide6.xml" Id="Rc216009ba04348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ce2f0316c40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7da06695e4cef" /><Relationship Type="http://schemas.openxmlformats.org/officeDocument/2006/relationships/theme" Target="/ppt/slideMasters/theme/theme1.xml" Id="R4a75d0d3219e42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c7da06695e4c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e70c83d8944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1962282ec4a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36ed3ae7342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dd3bb0f7c40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9c8dd7c7e41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65e7032c04b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BETONGTING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1 067 606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436 423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Epleveien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931 912 992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BETONGTING AS</a:t>
            </a:r>
          </a:p>
        </p:txBody>
      </p:sp>
    </p:spTree>
  </p:cSld>
  <p:clrMapOvr>
    <a:masterClrMapping xmlns:a="http://schemas.openxmlformats.org/drawingml/2006/main"/>
  </p:clrMapOvr>
</p:sld>
</file>