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36f684003f4c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4ffcb5f124691"/>
  </p:sldMasterIdLst>
  <p:sldIdLst>
    <p:sldId xmlns:r="http://schemas.openxmlformats.org/officeDocument/2006/relationships" id="256" r:id="R15e3a7b44281421a"/>
    <p:sldId xmlns:r="http://schemas.openxmlformats.org/officeDocument/2006/relationships" id="257" r:id="Ra6273f542328499e"/>
    <p:sldId xmlns:r="http://schemas.openxmlformats.org/officeDocument/2006/relationships" id="258" r:id="R1bde2546c50946a1"/>
    <p:sldId xmlns:r="http://schemas.openxmlformats.org/officeDocument/2006/relationships" id="259" r:id="R887812a0d7dc42e6"/>
    <p:sldId xmlns:r="http://schemas.openxmlformats.org/officeDocument/2006/relationships" id="260" r:id="R4019fce9f794459e"/>
    <p:sldId xmlns:r="http://schemas.openxmlformats.org/officeDocument/2006/relationships" id="261" r:id="Re2e9c250e02e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4ffcb5f124691" /><Relationship Type="http://schemas.openxmlformats.org/officeDocument/2006/relationships/slide" Target="/ppt/slides/slide1.xml" Id="R15e3a7b44281421a" /><Relationship Type="http://schemas.openxmlformats.org/officeDocument/2006/relationships/slide" Target="/ppt/slides/slide2.xml" Id="Ra6273f542328499e" /><Relationship Type="http://schemas.openxmlformats.org/officeDocument/2006/relationships/slide" Target="/ppt/slides/slide3.xml" Id="R1bde2546c50946a1" /><Relationship Type="http://schemas.openxmlformats.org/officeDocument/2006/relationships/slide" Target="/ppt/slides/slide4.xml" Id="R887812a0d7dc42e6" /><Relationship Type="http://schemas.openxmlformats.org/officeDocument/2006/relationships/slide" Target="/ppt/slides/slide5.xml" Id="R4019fce9f794459e" /><Relationship Type="http://schemas.openxmlformats.org/officeDocument/2006/relationships/slide" Target="/ppt/slides/slide6.xml" Id="Re2e9c250e02e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e4e8391ab843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745a915c64906" /><Relationship Type="http://schemas.openxmlformats.org/officeDocument/2006/relationships/theme" Target="/ppt/slideMasters/theme/theme1.xml" Id="Red94d75c30ac49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745a915c649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998c9377548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8d24cb86b4a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a0727945340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81f8f6ffb44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3f8b9e25648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d2175ac2947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MUSKARAN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MUSKARAN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MUSKARAN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MUSKARAN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MUSKARAN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MUSKARAN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TARANDEEP KAUR REHAL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MUSKARAN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931 925 296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MUSKARAN AS</a:t>
            </a:r>
          </a:p>
        </p:txBody>
      </p:sp>
    </p:spTree>
  </p:cSld>
  <p:clrMapOvr>
    <a:masterClrMapping xmlns:a="http://schemas.openxmlformats.org/drawingml/2006/main"/>
  </p:clrMapOvr>
</p:sld>
</file>