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7082fbe5c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fd940a6204393"/>
  </p:sldMasterIdLst>
  <p:sldIdLst>
    <p:sldId xmlns:r="http://schemas.openxmlformats.org/officeDocument/2006/relationships" id="256" r:id="Re2e73a9430254891"/>
    <p:sldId xmlns:r="http://schemas.openxmlformats.org/officeDocument/2006/relationships" id="257" r:id="R16a6ae3817b243ba"/>
    <p:sldId xmlns:r="http://schemas.openxmlformats.org/officeDocument/2006/relationships" id="258" r:id="R6ae5e4034a2341ea"/>
    <p:sldId xmlns:r="http://schemas.openxmlformats.org/officeDocument/2006/relationships" id="259" r:id="Re5542ab5020f4235"/>
    <p:sldId xmlns:r="http://schemas.openxmlformats.org/officeDocument/2006/relationships" id="260" r:id="R83dbb22c25d34a1f"/>
    <p:sldId xmlns:r="http://schemas.openxmlformats.org/officeDocument/2006/relationships" id="261" r:id="Rc56d6d22dc1b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fd940a6204393" /><Relationship Type="http://schemas.openxmlformats.org/officeDocument/2006/relationships/slide" Target="/ppt/slides/slide1.xml" Id="Re2e73a9430254891" /><Relationship Type="http://schemas.openxmlformats.org/officeDocument/2006/relationships/slide" Target="/ppt/slides/slide2.xml" Id="R16a6ae3817b243ba" /><Relationship Type="http://schemas.openxmlformats.org/officeDocument/2006/relationships/slide" Target="/ppt/slides/slide3.xml" Id="R6ae5e4034a2341ea" /><Relationship Type="http://schemas.openxmlformats.org/officeDocument/2006/relationships/slide" Target="/ppt/slides/slide4.xml" Id="Re5542ab5020f4235" /><Relationship Type="http://schemas.openxmlformats.org/officeDocument/2006/relationships/slide" Target="/ppt/slides/slide5.xml" Id="R83dbb22c25d34a1f" /><Relationship Type="http://schemas.openxmlformats.org/officeDocument/2006/relationships/slide" Target="/ppt/slides/slide6.xml" Id="Rc56d6d22dc1b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4eb66b832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5f240f6554e9e" /><Relationship Type="http://schemas.openxmlformats.org/officeDocument/2006/relationships/theme" Target="/ppt/slideMasters/theme/theme1.xml" Id="Rc3ab65cf0d6c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5f240f6554e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7d394709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430c24d70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4df7e9b7c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45ae14fb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a3ef0a0e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89d420691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A-ENTREPRENØR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ARBEIDS-STIFTELSEN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931 925 490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