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3065d9cc0d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22d363edfd4943"/>
  </p:sldMasterIdLst>
  <p:sldIdLst>
    <p:sldId xmlns:r="http://schemas.openxmlformats.org/officeDocument/2006/relationships" id="256" r:id="Rce72ecc62ee14c46"/>
    <p:sldId xmlns:r="http://schemas.openxmlformats.org/officeDocument/2006/relationships" id="257" r:id="R1cb2fcf5bd41472f"/>
    <p:sldId xmlns:r="http://schemas.openxmlformats.org/officeDocument/2006/relationships" id="258" r:id="R848350c3b6474ed7"/>
    <p:sldId xmlns:r="http://schemas.openxmlformats.org/officeDocument/2006/relationships" id="259" r:id="R7edcfe982fcd4ea4"/>
    <p:sldId xmlns:r="http://schemas.openxmlformats.org/officeDocument/2006/relationships" id="260" r:id="R001fc89d6ae94ada"/>
    <p:sldId xmlns:r="http://schemas.openxmlformats.org/officeDocument/2006/relationships" id="261" r:id="Rfa9418dc09c6433f"/>
    <p:sldId xmlns:r="http://schemas.openxmlformats.org/officeDocument/2006/relationships" id="262" r:id="R125664313802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2d363edfd4943" /><Relationship Type="http://schemas.openxmlformats.org/officeDocument/2006/relationships/slide" Target="/ppt/slides/slide1.xml" Id="Rce72ecc62ee14c46" /><Relationship Type="http://schemas.openxmlformats.org/officeDocument/2006/relationships/slide" Target="/ppt/slides/slide2.xml" Id="R1cb2fcf5bd41472f" /><Relationship Type="http://schemas.openxmlformats.org/officeDocument/2006/relationships/slide" Target="/ppt/slides/slide3.xml" Id="R848350c3b6474ed7" /><Relationship Type="http://schemas.openxmlformats.org/officeDocument/2006/relationships/slide" Target="/ppt/slides/slide4.xml" Id="R7edcfe982fcd4ea4" /><Relationship Type="http://schemas.openxmlformats.org/officeDocument/2006/relationships/slide" Target="/ppt/slides/slide5.xml" Id="R001fc89d6ae94ada" /><Relationship Type="http://schemas.openxmlformats.org/officeDocument/2006/relationships/slide" Target="/ppt/slides/slide6.xml" Id="Rfa9418dc09c6433f" /><Relationship Type="http://schemas.openxmlformats.org/officeDocument/2006/relationships/slide" Target="/ppt/slides/slide7.xml" Id="R125664313802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8b44b00d6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20714dff94d59" /><Relationship Type="http://schemas.openxmlformats.org/officeDocument/2006/relationships/theme" Target="/ppt/slideMasters/theme/theme1.xml" Id="R2e1a5142f7de45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c20714dff94d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13bc5d022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db5d20eb243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82de0f5d94d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c071c161d40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7c9a58ba042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29342788941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7dd42eda1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TELLEFSEN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TELLEFSEN ENERGY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4 145 681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2 263 523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1 955 721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1 396 385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3 369 956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BIRKELAND TELLEFSEN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Tschudis vei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931 925 989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ENERGY AS</a:t>
            </a:r>
          </a:p>
        </p:txBody>
      </p:sp>
    </p:spTree>
  </p:cSld>
  <p:clrMapOvr>
    <a:masterClrMapping xmlns:a="http://schemas.openxmlformats.org/drawingml/2006/main"/>
  </p:clrMapOvr>
</p:sld>
</file>