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d5292db13d41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d3554d46c248f1"/>
  </p:sldMasterIdLst>
  <p:sldIdLst>
    <p:sldId xmlns:r="http://schemas.openxmlformats.org/officeDocument/2006/relationships" id="256" r:id="R87b9bd36703e4deb"/>
    <p:sldId xmlns:r="http://schemas.openxmlformats.org/officeDocument/2006/relationships" id="257" r:id="R947a1ce131344044"/>
    <p:sldId xmlns:r="http://schemas.openxmlformats.org/officeDocument/2006/relationships" id="258" r:id="Re89acc6c5b0f46fd"/>
    <p:sldId xmlns:r="http://schemas.openxmlformats.org/officeDocument/2006/relationships" id="259" r:id="R532a31a2c7984ca8"/>
    <p:sldId xmlns:r="http://schemas.openxmlformats.org/officeDocument/2006/relationships" id="260" r:id="R35ee2907076f4372"/>
    <p:sldId xmlns:r="http://schemas.openxmlformats.org/officeDocument/2006/relationships" id="261" r:id="R91642044d8cc41ca"/>
    <p:sldId xmlns:r="http://schemas.openxmlformats.org/officeDocument/2006/relationships" id="262" r:id="Rc71a96f577f648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d3554d46c248f1" /><Relationship Type="http://schemas.openxmlformats.org/officeDocument/2006/relationships/slide" Target="/ppt/slides/slide1.xml" Id="R87b9bd36703e4deb" /><Relationship Type="http://schemas.openxmlformats.org/officeDocument/2006/relationships/slide" Target="/ppt/slides/slide2.xml" Id="R947a1ce131344044" /><Relationship Type="http://schemas.openxmlformats.org/officeDocument/2006/relationships/slide" Target="/ppt/slides/slide3.xml" Id="Re89acc6c5b0f46fd" /><Relationship Type="http://schemas.openxmlformats.org/officeDocument/2006/relationships/slide" Target="/ppt/slides/slide4.xml" Id="R532a31a2c7984ca8" /><Relationship Type="http://schemas.openxmlformats.org/officeDocument/2006/relationships/slide" Target="/ppt/slides/slide5.xml" Id="R35ee2907076f4372" /><Relationship Type="http://schemas.openxmlformats.org/officeDocument/2006/relationships/slide" Target="/ppt/slides/slide6.xml" Id="R91642044d8cc41ca" /><Relationship Type="http://schemas.openxmlformats.org/officeDocument/2006/relationships/slide" Target="/ppt/slides/slide7.xml" Id="Rc71a96f577f648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dbf8575ad4a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41cfb4b534020" /><Relationship Type="http://schemas.openxmlformats.org/officeDocument/2006/relationships/theme" Target="/ppt/slideMasters/theme/theme1.xml" Id="R391ba3ba0ffe48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f41cfb4b5340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266ab0df749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afd5db0c64f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38a4973304e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cfd2c2eb244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40df079144b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4e0015b764e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92ab936de4b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CUSTOM CATERING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CUSTOM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CUSTOM CATERING AS ble etablert [år] og holder til i Holter.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CUSTOM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CUSTOM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CUSTOM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968 841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CUSTOM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RONNY MAGNUSSEN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LILL TORBJØRNRØD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CUSTOM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Konvalvegen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2034 Holter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931 934 945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CUSTOM CATERING AS</a:t>
            </a:r>
          </a:p>
        </p:txBody>
      </p:sp>
    </p:spTree>
  </p:cSld>
  <p:clrMapOvr>
    <a:masterClrMapping xmlns:a="http://schemas.openxmlformats.org/drawingml/2006/main"/>
  </p:clrMapOvr>
</p:sld>
</file>