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82c4258b1749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73fd115d004703"/>
  </p:sldMasterIdLst>
  <p:sldIdLst>
    <p:sldId xmlns:r="http://schemas.openxmlformats.org/officeDocument/2006/relationships" id="256" r:id="R2d2383f35f044aa3"/>
    <p:sldId xmlns:r="http://schemas.openxmlformats.org/officeDocument/2006/relationships" id="257" r:id="Rc849f0361c7d475e"/>
    <p:sldId xmlns:r="http://schemas.openxmlformats.org/officeDocument/2006/relationships" id="258" r:id="R5a91289aeda94acf"/>
    <p:sldId xmlns:r="http://schemas.openxmlformats.org/officeDocument/2006/relationships" id="259" r:id="R8841655983a642e3"/>
    <p:sldId xmlns:r="http://schemas.openxmlformats.org/officeDocument/2006/relationships" id="260" r:id="Rfd718a607e6d4f3c"/>
    <p:sldId xmlns:r="http://schemas.openxmlformats.org/officeDocument/2006/relationships" id="261" r:id="R45e45fa0484a48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3fd115d004703" /><Relationship Type="http://schemas.openxmlformats.org/officeDocument/2006/relationships/slide" Target="/ppt/slides/slide1.xml" Id="R2d2383f35f044aa3" /><Relationship Type="http://schemas.openxmlformats.org/officeDocument/2006/relationships/slide" Target="/ppt/slides/slide2.xml" Id="Rc849f0361c7d475e" /><Relationship Type="http://schemas.openxmlformats.org/officeDocument/2006/relationships/slide" Target="/ppt/slides/slide3.xml" Id="R5a91289aeda94acf" /><Relationship Type="http://schemas.openxmlformats.org/officeDocument/2006/relationships/slide" Target="/ppt/slides/slide4.xml" Id="R8841655983a642e3" /><Relationship Type="http://schemas.openxmlformats.org/officeDocument/2006/relationships/slide" Target="/ppt/slides/slide5.xml" Id="Rfd718a607e6d4f3c" /><Relationship Type="http://schemas.openxmlformats.org/officeDocument/2006/relationships/slide" Target="/ppt/slides/slide6.xml" Id="R45e45fa0484a48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6dd59d17343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34ebc16754ae0" /><Relationship Type="http://schemas.openxmlformats.org/officeDocument/2006/relationships/theme" Target="/ppt/slideMasters/theme/theme1.xml" Id="R55421711bd5647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034ebc16754a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a4d0ec72b4e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a298bd34b47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cc3cd8a084a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93973f5534b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2c9afc3724f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4487c8bff49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BYGGMODUS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BYGGMODUS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BYGGMODUS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BYGGMODUS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BYGGMODUS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BYGGMODUS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745 463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476 369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BYGGMODUS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931 944 924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BYGGMODUS AS</a:t>
            </a:r>
          </a:p>
        </p:txBody>
      </p:sp>
    </p:spTree>
  </p:cSld>
  <p:clrMapOvr>
    <a:masterClrMapping xmlns:a="http://schemas.openxmlformats.org/drawingml/2006/main"/>
  </p:clrMapOvr>
</p:sld>
</file>